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70" r:id="rId3"/>
    <p:sldId id="271" r:id="rId4"/>
    <p:sldId id="272" r:id="rId5"/>
    <p:sldId id="273" r:id="rId6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2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95F31-1FC2-4052-99BB-86E3DE7E8EB9}" type="datetimeFigureOut">
              <a:rPr lang="de-DE" smtClean="0"/>
              <a:t>20.08.2021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37C4F-7109-4BC7-9526-C660BB6A70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3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rgbClr val="F724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0C280F-7583-4AE5-86E1-F8E345C4FA5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0" y="4190494"/>
            <a:ext cx="4572000" cy="1301961"/>
          </a:xfrm>
          <a:prstGeom prst="rect">
            <a:avLst/>
          </a:prstGeom>
        </p:spPr>
        <p:txBody>
          <a:bodyPr anchor="t"/>
          <a:lstStyle>
            <a:lvl1pPr algn="l">
              <a:defRPr sz="4400">
                <a:solidFill>
                  <a:schemeClr val="bg1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 dirty="0"/>
              <a:t>Titel der Präsentation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F2AE75-7F91-43E0-AAAB-AA29CE2B9E1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5998" y="5492456"/>
            <a:ext cx="4572001" cy="47233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Berlin, 13.10.2021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4D44D7D-E05C-4426-B36F-73B560FCB2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9229" y="644032"/>
            <a:ext cx="2544016" cy="288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25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nkfolie">
    <p:bg>
      <p:bgPr>
        <a:solidFill>
          <a:srgbClr val="F724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0C280F-7583-4AE5-86E1-F8E345C4FA5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69924" y="4588476"/>
            <a:ext cx="5198076" cy="903979"/>
          </a:xfrm>
          <a:prstGeom prst="rect">
            <a:avLst/>
          </a:prstGeom>
        </p:spPr>
        <p:txBody>
          <a:bodyPr anchor="t"/>
          <a:lstStyle>
            <a:lvl1pPr algn="l">
              <a:defRPr sz="7200">
                <a:solidFill>
                  <a:schemeClr val="bg1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 dirty="0"/>
              <a:t>Vielen Dank!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4D44D7D-E05C-4426-B36F-73B560FCB2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9229" y="644032"/>
            <a:ext cx="2544016" cy="288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42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B7BB810B-88BC-4D8B-A78E-315CDFFC1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361" y="3104848"/>
            <a:ext cx="8753918" cy="168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de-DE" dirty="0"/>
              <a:t>At </a:t>
            </a:r>
            <a:r>
              <a:rPr lang="de-DE" dirty="0" err="1"/>
              <a:t>fugitate</a:t>
            </a:r>
            <a:r>
              <a:rPr lang="de-DE" dirty="0"/>
              <a:t> </a:t>
            </a:r>
            <a:r>
              <a:rPr lang="de-DE" dirty="0" err="1"/>
              <a:t>pe</a:t>
            </a:r>
            <a:r>
              <a:rPr lang="de-DE" dirty="0"/>
              <a:t> </a:t>
            </a:r>
            <a:r>
              <a:rPr lang="de-DE" dirty="0" err="1"/>
              <a:t>doles</a:t>
            </a:r>
            <a:r>
              <a:rPr lang="de-DE" dirty="0"/>
              <a:t> am, </a:t>
            </a:r>
            <a:r>
              <a:rPr lang="de-DE" dirty="0" err="1"/>
              <a:t>te</a:t>
            </a:r>
            <a:r>
              <a:rPr lang="de-DE" dirty="0"/>
              <a:t> </a:t>
            </a:r>
            <a:r>
              <a:rPr lang="de-DE" dirty="0" err="1"/>
              <a:t>nonsecescius</a:t>
            </a:r>
            <a:r>
              <a:rPr lang="de-DE" dirty="0"/>
              <a:t> sed </a:t>
            </a:r>
            <a:r>
              <a:rPr lang="de-DE" dirty="0" err="1"/>
              <a:t>magnimpori</a:t>
            </a:r>
            <a:r>
              <a:rPr lang="de-DE" dirty="0"/>
              <a:t> </a:t>
            </a:r>
            <a:r>
              <a:rPr lang="de-DE" dirty="0" err="1"/>
              <a:t>rem</a:t>
            </a:r>
            <a:r>
              <a:rPr lang="de-DE" dirty="0"/>
              <a:t> </a:t>
            </a:r>
            <a:r>
              <a:rPr lang="de-DE" dirty="0" err="1"/>
              <a:t>vollut</a:t>
            </a:r>
            <a:r>
              <a:rPr lang="de-DE" dirty="0"/>
              <a:t> </a:t>
            </a:r>
            <a:r>
              <a:rPr lang="de-DE" dirty="0" err="1"/>
              <a:t>experis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sitam</a:t>
            </a:r>
            <a:r>
              <a:rPr lang="de-DE" dirty="0"/>
              <a:t> </a:t>
            </a:r>
            <a:r>
              <a:rPr lang="de-DE" dirty="0" err="1"/>
              <a:t>eum</a:t>
            </a:r>
            <a:r>
              <a:rPr lang="de-DE" dirty="0"/>
              <a:t> </a:t>
            </a:r>
            <a:r>
              <a:rPr lang="de-DE" dirty="0" err="1"/>
              <a:t>quuntia</a:t>
            </a:r>
            <a:r>
              <a:rPr lang="de-DE" dirty="0"/>
              <a:t> </a:t>
            </a:r>
            <a:r>
              <a:rPr lang="de-DE" dirty="0" err="1"/>
              <a:t>ectiatiam</a:t>
            </a:r>
            <a:r>
              <a:rPr lang="de-DE" dirty="0"/>
              <a:t> </a:t>
            </a:r>
            <a:r>
              <a:rPr lang="de-DE" dirty="0" err="1"/>
              <a:t>archic</a:t>
            </a:r>
            <a:r>
              <a:rPr lang="de-DE" dirty="0"/>
              <a:t> </a:t>
            </a:r>
            <a:r>
              <a:rPr lang="de-DE" dirty="0" err="1"/>
              <a:t>te</a:t>
            </a:r>
            <a:r>
              <a:rPr lang="de-DE" dirty="0"/>
              <a:t> </a:t>
            </a:r>
            <a:r>
              <a:rPr lang="de-DE" dirty="0" err="1"/>
              <a:t>esti</a:t>
            </a:r>
            <a:r>
              <a:rPr lang="de-DE" dirty="0"/>
              <a:t> </a:t>
            </a:r>
            <a:r>
              <a:rPr lang="de-DE" dirty="0" err="1"/>
              <a:t>comnit</a:t>
            </a:r>
            <a:endParaRPr lang="de-DE" dirty="0"/>
          </a:p>
          <a:p>
            <a:pPr lvl="0"/>
            <a:r>
              <a:rPr lang="de-DE" dirty="0"/>
              <a:t>Atem </a:t>
            </a:r>
            <a:r>
              <a:rPr lang="de-DE" dirty="0" err="1"/>
              <a:t>vel</a:t>
            </a:r>
            <a:r>
              <a:rPr lang="de-DE" dirty="0"/>
              <a:t> </a:t>
            </a:r>
            <a:r>
              <a:rPr lang="de-DE" dirty="0" err="1"/>
              <a:t>experib</a:t>
            </a:r>
            <a:r>
              <a:rPr lang="de-DE" dirty="0"/>
              <a:t> </a:t>
            </a:r>
            <a:r>
              <a:rPr lang="de-DE" dirty="0" err="1"/>
              <a:t>ernatur</a:t>
            </a:r>
            <a:r>
              <a:rPr lang="de-DE" dirty="0"/>
              <a:t> </a:t>
            </a:r>
            <a:r>
              <a:rPr lang="de-DE" dirty="0" err="1"/>
              <a:t>audis</a:t>
            </a:r>
            <a:r>
              <a:rPr lang="de-DE" dirty="0"/>
              <a:t> </a:t>
            </a:r>
            <a:r>
              <a:rPr lang="de-DE" dirty="0" err="1"/>
              <a:t>exere</a:t>
            </a:r>
            <a:r>
              <a:rPr lang="de-DE" dirty="0"/>
              <a:t> </a:t>
            </a:r>
            <a:r>
              <a:rPr lang="de-DE" dirty="0" err="1"/>
              <a:t>nimusci</a:t>
            </a:r>
            <a:r>
              <a:rPr lang="de-DE" dirty="0"/>
              <a:t> </a:t>
            </a:r>
            <a:r>
              <a:rPr lang="de-DE" dirty="0" err="1"/>
              <a:t>autestis</a:t>
            </a:r>
            <a:r>
              <a:rPr lang="de-DE" dirty="0"/>
              <a:t> si quo </a:t>
            </a:r>
            <a:r>
              <a:rPr lang="de-DE" dirty="0" err="1"/>
              <a:t>magnit</a:t>
            </a:r>
            <a:r>
              <a:rPr lang="de-DE" dirty="0"/>
              <a:t> </a:t>
            </a:r>
            <a:r>
              <a:rPr lang="de-DE" dirty="0" err="1"/>
              <a:t>volessimi</a:t>
            </a:r>
            <a:r>
              <a:rPr lang="de-DE" dirty="0"/>
              <a:t>, </a:t>
            </a:r>
            <a:r>
              <a:rPr lang="de-DE" dirty="0" err="1"/>
              <a:t>verum</a:t>
            </a:r>
            <a:r>
              <a:rPr lang="de-DE" dirty="0"/>
              <a:t> </a:t>
            </a:r>
            <a:r>
              <a:rPr lang="de-DE" dirty="0" err="1"/>
              <a:t>ipsam</a:t>
            </a:r>
            <a:endParaRPr lang="de-DE" dirty="0"/>
          </a:p>
          <a:p>
            <a:pPr lvl="0"/>
            <a:r>
              <a:rPr lang="de-DE" dirty="0" err="1"/>
              <a:t>Srerci</a:t>
            </a:r>
            <a:r>
              <a:rPr lang="de-DE" dirty="0"/>
              <a:t> </a:t>
            </a:r>
            <a:r>
              <a:rPr lang="de-DE" dirty="0" err="1"/>
              <a:t>quidus</a:t>
            </a:r>
            <a:r>
              <a:rPr lang="de-DE" dirty="0"/>
              <a:t> </a:t>
            </a:r>
            <a:r>
              <a:rPr lang="de-DE" dirty="0" err="1"/>
              <a:t>peris</a:t>
            </a:r>
            <a:r>
              <a:rPr lang="de-DE" dirty="0"/>
              <a:t> </a:t>
            </a:r>
            <a:r>
              <a:rPr lang="de-DE" dirty="0" err="1"/>
              <a:t>dolenduci</a:t>
            </a:r>
            <a:endParaRPr lang="de-DE" dirty="0"/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id="{D5722C52-FBE2-42DB-AABE-B98B0E85D11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9360" y="1746422"/>
            <a:ext cx="8753917" cy="13419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>
              <a:lnSpc>
                <a:spcPct val="100000"/>
              </a:lnSpc>
            </a:pPr>
            <a:r>
              <a:rPr lang="de-DE" dirty="0"/>
              <a:t>Texte in der Hausschrift in 20 </a:t>
            </a:r>
            <a:r>
              <a:rPr lang="de-DE" dirty="0" err="1"/>
              <a:t>pt</a:t>
            </a:r>
            <a:r>
              <a:rPr lang="de-DE" dirty="0"/>
              <a:t>. </a:t>
            </a:r>
            <a:r>
              <a:rPr lang="de-DE" dirty="0" err="1"/>
              <a:t>Editaectem</a:t>
            </a:r>
            <a:r>
              <a:rPr lang="de-DE" dirty="0"/>
              <a:t> </a:t>
            </a:r>
            <a:r>
              <a:rPr lang="de-DE" dirty="0" err="1"/>
              <a:t>ra</a:t>
            </a:r>
            <a:r>
              <a:rPr lang="de-DE" dirty="0"/>
              <a:t> </a:t>
            </a:r>
            <a:r>
              <a:rPr lang="de-DE" dirty="0" err="1"/>
              <a:t>nit</a:t>
            </a:r>
            <a:r>
              <a:rPr lang="de-DE" dirty="0"/>
              <a:t> </a:t>
            </a:r>
            <a:r>
              <a:rPr lang="de-DE" dirty="0" err="1"/>
              <a:t>harum</a:t>
            </a:r>
            <a:r>
              <a:rPr lang="de-DE" dirty="0"/>
              <a:t> </a:t>
            </a:r>
            <a:r>
              <a:rPr lang="de-DE" dirty="0" err="1"/>
              <a:t>quae</a:t>
            </a:r>
            <a:r>
              <a:rPr lang="de-DE" dirty="0"/>
              <a:t> </a:t>
            </a:r>
            <a:r>
              <a:rPr lang="de-DE" dirty="0" err="1"/>
              <a:t>volupta</a:t>
            </a:r>
            <a:r>
              <a:rPr lang="de-DE" dirty="0"/>
              <a:t> </a:t>
            </a:r>
            <a:r>
              <a:rPr lang="de-DE" dirty="0" err="1"/>
              <a:t>dolorep</a:t>
            </a:r>
            <a:r>
              <a:rPr lang="de-DE" dirty="0"/>
              <a:t> </a:t>
            </a:r>
            <a:r>
              <a:rPr lang="de-DE" dirty="0" err="1"/>
              <a:t>tatibusdam</a:t>
            </a:r>
            <a:r>
              <a:rPr lang="de-DE" dirty="0"/>
              <a:t> </a:t>
            </a:r>
            <a:r>
              <a:rPr lang="de-DE" dirty="0" err="1"/>
              <a:t>aliti</a:t>
            </a:r>
            <a:r>
              <a:rPr lang="de-DE" dirty="0"/>
              <a:t> </a:t>
            </a:r>
            <a:r>
              <a:rPr lang="de-DE" dirty="0" err="1"/>
              <a:t>niet</a:t>
            </a:r>
            <a:r>
              <a:rPr lang="de-DE" dirty="0"/>
              <a:t> </a:t>
            </a:r>
            <a:r>
              <a:rPr lang="de-DE" dirty="0" err="1"/>
              <a:t>aut</a:t>
            </a:r>
            <a:r>
              <a:rPr lang="de-DE" dirty="0"/>
              <a:t> </a:t>
            </a:r>
            <a:r>
              <a:rPr lang="de-DE" dirty="0" err="1"/>
              <a:t>fuga</a:t>
            </a:r>
            <a:r>
              <a:rPr lang="de-DE" dirty="0"/>
              <a:t>. </a:t>
            </a:r>
            <a:r>
              <a:rPr lang="de-DE" dirty="0" err="1"/>
              <a:t>Itatis</a:t>
            </a:r>
            <a:r>
              <a:rPr lang="de-DE" dirty="0"/>
              <a:t> a sam </a:t>
            </a:r>
            <a:r>
              <a:rPr lang="de-DE" dirty="0" err="1"/>
              <a:t>facculp</a:t>
            </a:r>
            <a:r>
              <a:rPr lang="de-DE" dirty="0"/>
              <a:t> </a:t>
            </a:r>
            <a:r>
              <a:rPr lang="de-DE" dirty="0" err="1"/>
              <a:t>aribus</a:t>
            </a:r>
            <a:r>
              <a:rPr lang="de-DE" dirty="0"/>
              <a:t> </a:t>
            </a:r>
            <a:r>
              <a:rPr lang="de-DE" dirty="0" err="1"/>
              <a:t>mil</a:t>
            </a:r>
            <a:r>
              <a:rPr lang="de-DE" dirty="0"/>
              <a:t> </a:t>
            </a:r>
            <a:r>
              <a:rPr lang="de-DE" dirty="0" err="1"/>
              <a:t>maio</a:t>
            </a:r>
            <a:r>
              <a:rPr lang="de-DE" dirty="0"/>
              <a:t>. Et quam </a:t>
            </a:r>
            <a:r>
              <a:rPr lang="de-DE" dirty="0" err="1"/>
              <a:t>fuga</a:t>
            </a:r>
            <a:r>
              <a:rPr lang="de-DE" dirty="0"/>
              <a:t>. </a:t>
            </a:r>
            <a:r>
              <a:rPr lang="de-DE" dirty="0" err="1"/>
              <a:t>Explacium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lat</a:t>
            </a:r>
            <a:r>
              <a:rPr lang="de-DE" dirty="0"/>
              <a:t> </a:t>
            </a:r>
            <a:r>
              <a:rPr lang="de-DE" dirty="0" err="1"/>
              <a:t>evellandae</a:t>
            </a:r>
            <a:r>
              <a:rPr lang="de-DE" dirty="0"/>
              <a:t>. Ita </a:t>
            </a:r>
            <a:r>
              <a:rPr lang="de-DE" dirty="0" err="1"/>
              <a:t>voles</a:t>
            </a:r>
            <a:r>
              <a:rPr lang="de-DE" dirty="0"/>
              <a:t> sed unt.</a:t>
            </a:r>
          </a:p>
        </p:txBody>
      </p:sp>
      <p:sp>
        <p:nvSpPr>
          <p:cNvPr id="19" name="Textplatzhalter 2">
            <a:extLst>
              <a:ext uri="{FF2B5EF4-FFF2-40B4-BE49-F238E27FC236}">
                <a16:creationId xmlns:a16="http://schemas.microsoft.com/office/drawing/2014/main" id="{A8E1BA6F-2B26-4513-8982-AA40B6A5AA54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529360" y="4811595"/>
            <a:ext cx="8753918" cy="493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>
                <a:solidFill>
                  <a:srgbClr val="F72440"/>
                </a:solidFill>
              </a:defRPr>
            </a:lvl1pPr>
          </a:lstStyle>
          <a:p>
            <a:pPr lvl="0"/>
            <a:r>
              <a:rPr lang="de-DE" dirty="0"/>
              <a:t>Hervorhebung in Rot</a:t>
            </a:r>
          </a:p>
        </p:txBody>
      </p:sp>
      <p:sp>
        <p:nvSpPr>
          <p:cNvPr id="25" name="Fußzeilenplatzhalter 4">
            <a:extLst>
              <a:ext uri="{FF2B5EF4-FFF2-40B4-BE49-F238E27FC236}">
                <a16:creationId xmlns:a16="http://schemas.microsoft.com/office/drawing/2014/main" id="{9C148A95-30B9-4243-9443-B998FD3359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361" y="6492875"/>
            <a:ext cx="7315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/>
              <a:t>Name der Veranstaltung</a:t>
            </a:r>
            <a:endParaRPr lang="de-DE" dirty="0"/>
          </a:p>
        </p:txBody>
      </p:sp>
      <p:sp>
        <p:nvSpPr>
          <p:cNvPr id="26" name="Foliennummernplatzhalter 5">
            <a:extLst>
              <a:ext uri="{FF2B5EF4-FFF2-40B4-BE49-F238E27FC236}">
                <a16:creationId xmlns:a16="http://schemas.microsoft.com/office/drawing/2014/main" id="{42F6F114-3926-4821-8232-20AB4ED9A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84749" y="6492875"/>
            <a:ext cx="477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Titillium Web" panose="00000500000000000000" pitchFamily="2" charset="0"/>
              </a:defRPr>
            </a:lvl1pPr>
          </a:lstStyle>
          <a:p>
            <a:fld id="{1C1E8C8B-36C6-4A33-AA91-BD192607206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6F5F1CA-0A9A-4806-86F8-1B0BCE232E22}"/>
              </a:ext>
            </a:extLst>
          </p:cNvPr>
          <p:cNvSpPr>
            <a:spLocks noGrp="1"/>
          </p:cNvSpPr>
          <p:nvPr>
            <p:ph type="subTitle" idx="12" hasCustomPrompt="1"/>
          </p:nvPr>
        </p:nvSpPr>
        <p:spPr>
          <a:xfrm>
            <a:off x="529358" y="874930"/>
            <a:ext cx="8753916" cy="530307"/>
          </a:xfrm>
          <a:prstGeom prst="rect">
            <a:avLst/>
          </a:prstGeom>
        </p:spPr>
        <p:txBody>
          <a:bodyPr tIns="0" anchor="t">
            <a:noAutofit/>
          </a:bodyPr>
          <a:lstStyle>
            <a:lvl1pPr marL="0" indent="0" algn="l">
              <a:buNone/>
              <a:defRPr sz="36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Optionaler Zusatz in zweiter Zeile in 34pt</a:t>
            </a:r>
            <a:endParaRPr lang="en-US" dirty="0"/>
          </a:p>
        </p:txBody>
      </p:sp>
      <p:sp>
        <p:nvSpPr>
          <p:cNvPr id="30" name="Titel 29">
            <a:extLst>
              <a:ext uri="{FF2B5EF4-FFF2-40B4-BE49-F238E27FC236}">
                <a16:creationId xmlns:a16="http://schemas.microsoft.com/office/drawing/2014/main" id="{D6FBF66B-61FF-443D-A923-E295842AFE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9358" y="319242"/>
            <a:ext cx="8753916" cy="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 der Folie</a:t>
            </a:r>
          </a:p>
        </p:txBody>
      </p:sp>
    </p:spTree>
    <p:extLst>
      <p:ext uri="{BB962C8B-B14F-4D97-AF65-F5344CB8AC3E}">
        <p14:creationId xmlns:p14="http://schemas.microsoft.com/office/powerpoint/2010/main" val="169832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B7BB810B-88BC-4D8B-A78E-315CDFFC1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361" y="3104848"/>
            <a:ext cx="8753918" cy="168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At </a:t>
            </a:r>
            <a:r>
              <a:rPr lang="de-DE" dirty="0" err="1"/>
              <a:t>fugitate</a:t>
            </a:r>
            <a:r>
              <a:rPr lang="de-DE" dirty="0"/>
              <a:t> </a:t>
            </a:r>
            <a:r>
              <a:rPr lang="de-DE" dirty="0" err="1"/>
              <a:t>pe</a:t>
            </a:r>
            <a:r>
              <a:rPr lang="de-DE" dirty="0"/>
              <a:t> </a:t>
            </a:r>
            <a:r>
              <a:rPr lang="de-DE" dirty="0" err="1"/>
              <a:t>doles</a:t>
            </a:r>
            <a:r>
              <a:rPr lang="de-DE" dirty="0"/>
              <a:t> am, </a:t>
            </a:r>
            <a:r>
              <a:rPr lang="de-DE" dirty="0" err="1"/>
              <a:t>te</a:t>
            </a:r>
            <a:r>
              <a:rPr lang="de-DE" dirty="0"/>
              <a:t> </a:t>
            </a:r>
            <a:r>
              <a:rPr lang="de-DE" dirty="0" err="1"/>
              <a:t>nonsecescius</a:t>
            </a:r>
            <a:r>
              <a:rPr lang="de-DE" dirty="0"/>
              <a:t> sed </a:t>
            </a:r>
            <a:r>
              <a:rPr lang="de-DE" dirty="0" err="1"/>
              <a:t>magnimpori</a:t>
            </a:r>
            <a:r>
              <a:rPr lang="de-DE" dirty="0"/>
              <a:t> </a:t>
            </a:r>
            <a:r>
              <a:rPr lang="de-DE" dirty="0" err="1"/>
              <a:t>rem</a:t>
            </a:r>
            <a:r>
              <a:rPr lang="de-DE" dirty="0"/>
              <a:t> </a:t>
            </a:r>
            <a:r>
              <a:rPr lang="de-DE" dirty="0" err="1"/>
              <a:t>vollut</a:t>
            </a:r>
            <a:r>
              <a:rPr lang="de-DE" dirty="0"/>
              <a:t> </a:t>
            </a:r>
            <a:r>
              <a:rPr lang="de-DE" dirty="0" err="1"/>
              <a:t>experis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sitam</a:t>
            </a:r>
            <a:r>
              <a:rPr lang="de-DE" dirty="0"/>
              <a:t> </a:t>
            </a:r>
            <a:r>
              <a:rPr lang="de-DE" dirty="0" err="1"/>
              <a:t>eum</a:t>
            </a:r>
            <a:r>
              <a:rPr lang="de-DE" dirty="0"/>
              <a:t> </a:t>
            </a:r>
            <a:r>
              <a:rPr lang="de-DE" dirty="0" err="1"/>
              <a:t>quuntia</a:t>
            </a:r>
            <a:r>
              <a:rPr lang="de-DE" dirty="0"/>
              <a:t> </a:t>
            </a:r>
            <a:r>
              <a:rPr lang="de-DE" dirty="0" err="1"/>
              <a:t>ectiatiam</a:t>
            </a:r>
            <a:r>
              <a:rPr lang="de-DE" dirty="0"/>
              <a:t> </a:t>
            </a:r>
            <a:r>
              <a:rPr lang="de-DE" dirty="0" err="1"/>
              <a:t>archic</a:t>
            </a:r>
            <a:r>
              <a:rPr lang="de-DE" dirty="0"/>
              <a:t> </a:t>
            </a:r>
            <a:r>
              <a:rPr lang="de-DE" dirty="0" err="1"/>
              <a:t>te</a:t>
            </a:r>
            <a:r>
              <a:rPr lang="de-DE" dirty="0"/>
              <a:t> </a:t>
            </a:r>
            <a:r>
              <a:rPr lang="de-DE" dirty="0" err="1"/>
              <a:t>esti</a:t>
            </a:r>
            <a:r>
              <a:rPr lang="de-DE" dirty="0"/>
              <a:t> </a:t>
            </a:r>
            <a:r>
              <a:rPr lang="de-DE" dirty="0" err="1"/>
              <a:t>comnit</a:t>
            </a:r>
            <a:endParaRPr lang="de-DE" dirty="0"/>
          </a:p>
          <a:p>
            <a:pPr lvl="0"/>
            <a:r>
              <a:rPr lang="de-DE" dirty="0"/>
              <a:t>Atem </a:t>
            </a:r>
            <a:r>
              <a:rPr lang="de-DE" dirty="0" err="1"/>
              <a:t>vel</a:t>
            </a:r>
            <a:r>
              <a:rPr lang="de-DE" dirty="0"/>
              <a:t> </a:t>
            </a:r>
            <a:r>
              <a:rPr lang="de-DE" dirty="0" err="1"/>
              <a:t>experib</a:t>
            </a:r>
            <a:r>
              <a:rPr lang="de-DE" dirty="0"/>
              <a:t> </a:t>
            </a:r>
            <a:r>
              <a:rPr lang="de-DE" dirty="0" err="1"/>
              <a:t>ernatur</a:t>
            </a:r>
            <a:r>
              <a:rPr lang="de-DE" dirty="0"/>
              <a:t> </a:t>
            </a:r>
            <a:r>
              <a:rPr lang="de-DE" dirty="0" err="1"/>
              <a:t>audis</a:t>
            </a:r>
            <a:r>
              <a:rPr lang="de-DE" dirty="0"/>
              <a:t> </a:t>
            </a:r>
            <a:r>
              <a:rPr lang="de-DE" dirty="0" err="1"/>
              <a:t>exere</a:t>
            </a:r>
            <a:r>
              <a:rPr lang="de-DE" dirty="0"/>
              <a:t> </a:t>
            </a:r>
            <a:r>
              <a:rPr lang="de-DE" dirty="0" err="1"/>
              <a:t>nimusci</a:t>
            </a:r>
            <a:r>
              <a:rPr lang="de-DE" dirty="0"/>
              <a:t> </a:t>
            </a:r>
            <a:r>
              <a:rPr lang="de-DE" dirty="0" err="1"/>
              <a:t>autestis</a:t>
            </a:r>
            <a:r>
              <a:rPr lang="de-DE" dirty="0"/>
              <a:t> si quo </a:t>
            </a:r>
            <a:r>
              <a:rPr lang="de-DE" dirty="0" err="1"/>
              <a:t>magnit</a:t>
            </a:r>
            <a:r>
              <a:rPr lang="de-DE" dirty="0"/>
              <a:t> </a:t>
            </a:r>
            <a:r>
              <a:rPr lang="de-DE" dirty="0" err="1"/>
              <a:t>volessimi</a:t>
            </a:r>
            <a:r>
              <a:rPr lang="de-DE" dirty="0"/>
              <a:t>, </a:t>
            </a:r>
            <a:r>
              <a:rPr lang="de-DE" dirty="0" err="1"/>
              <a:t>verum</a:t>
            </a:r>
            <a:r>
              <a:rPr lang="de-DE" dirty="0"/>
              <a:t> </a:t>
            </a:r>
            <a:r>
              <a:rPr lang="de-DE" dirty="0" err="1"/>
              <a:t>ipsam</a:t>
            </a:r>
            <a:endParaRPr lang="de-DE" dirty="0"/>
          </a:p>
          <a:p>
            <a:pPr lvl="0"/>
            <a:r>
              <a:rPr lang="de-DE" dirty="0" err="1"/>
              <a:t>Srerci</a:t>
            </a:r>
            <a:r>
              <a:rPr lang="de-DE" dirty="0"/>
              <a:t> </a:t>
            </a:r>
            <a:r>
              <a:rPr lang="de-DE" dirty="0" err="1"/>
              <a:t>quidus</a:t>
            </a:r>
            <a:r>
              <a:rPr lang="de-DE" dirty="0"/>
              <a:t> </a:t>
            </a:r>
            <a:r>
              <a:rPr lang="de-DE" dirty="0" err="1"/>
              <a:t>peris</a:t>
            </a:r>
            <a:r>
              <a:rPr lang="de-DE" dirty="0"/>
              <a:t> </a:t>
            </a:r>
            <a:r>
              <a:rPr lang="de-DE" dirty="0" err="1"/>
              <a:t>dolenduci</a:t>
            </a:r>
            <a:endParaRPr lang="de-DE" dirty="0"/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id="{D5722C52-FBE2-42DB-AABE-B98B0E85D11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9360" y="1746422"/>
            <a:ext cx="8753917" cy="13419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>
              <a:lnSpc>
                <a:spcPct val="100000"/>
              </a:lnSpc>
            </a:pPr>
            <a:r>
              <a:rPr lang="de-DE" dirty="0"/>
              <a:t>Texte in der Hausschrift in 20 </a:t>
            </a:r>
            <a:r>
              <a:rPr lang="de-DE" dirty="0" err="1"/>
              <a:t>pt</a:t>
            </a:r>
            <a:r>
              <a:rPr lang="de-DE" dirty="0"/>
              <a:t>. </a:t>
            </a:r>
            <a:r>
              <a:rPr lang="de-DE" dirty="0" err="1"/>
              <a:t>Editaectem</a:t>
            </a:r>
            <a:r>
              <a:rPr lang="de-DE" dirty="0"/>
              <a:t> </a:t>
            </a:r>
            <a:r>
              <a:rPr lang="de-DE" dirty="0" err="1"/>
              <a:t>ra</a:t>
            </a:r>
            <a:r>
              <a:rPr lang="de-DE" dirty="0"/>
              <a:t> </a:t>
            </a:r>
            <a:r>
              <a:rPr lang="de-DE" dirty="0" err="1"/>
              <a:t>nit</a:t>
            </a:r>
            <a:r>
              <a:rPr lang="de-DE" dirty="0"/>
              <a:t> </a:t>
            </a:r>
            <a:r>
              <a:rPr lang="de-DE" dirty="0" err="1"/>
              <a:t>harum</a:t>
            </a:r>
            <a:r>
              <a:rPr lang="de-DE" dirty="0"/>
              <a:t> </a:t>
            </a:r>
            <a:r>
              <a:rPr lang="de-DE" dirty="0" err="1"/>
              <a:t>quae</a:t>
            </a:r>
            <a:r>
              <a:rPr lang="de-DE" dirty="0"/>
              <a:t> </a:t>
            </a:r>
            <a:r>
              <a:rPr lang="de-DE" dirty="0" err="1"/>
              <a:t>volupta</a:t>
            </a:r>
            <a:r>
              <a:rPr lang="de-DE" dirty="0"/>
              <a:t> </a:t>
            </a:r>
            <a:r>
              <a:rPr lang="de-DE" dirty="0" err="1"/>
              <a:t>dolorep</a:t>
            </a:r>
            <a:r>
              <a:rPr lang="de-DE" dirty="0"/>
              <a:t> </a:t>
            </a:r>
            <a:r>
              <a:rPr lang="de-DE" dirty="0" err="1"/>
              <a:t>tatibusdam</a:t>
            </a:r>
            <a:r>
              <a:rPr lang="de-DE" dirty="0"/>
              <a:t> </a:t>
            </a:r>
            <a:r>
              <a:rPr lang="de-DE" dirty="0" err="1"/>
              <a:t>aliti</a:t>
            </a:r>
            <a:r>
              <a:rPr lang="de-DE" dirty="0"/>
              <a:t> </a:t>
            </a:r>
            <a:r>
              <a:rPr lang="de-DE" dirty="0" err="1"/>
              <a:t>niet</a:t>
            </a:r>
            <a:r>
              <a:rPr lang="de-DE" dirty="0"/>
              <a:t> </a:t>
            </a:r>
            <a:r>
              <a:rPr lang="de-DE" dirty="0" err="1"/>
              <a:t>aut</a:t>
            </a:r>
            <a:r>
              <a:rPr lang="de-DE" dirty="0"/>
              <a:t> </a:t>
            </a:r>
            <a:r>
              <a:rPr lang="de-DE" dirty="0" err="1"/>
              <a:t>fuga</a:t>
            </a:r>
            <a:r>
              <a:rPr lang="de-DE" dirty="0"/>
              <a:t>. </a:t>
            </a:r>
            <a:r>
              <a:rPr lang="de-DE" dirty="0" err="1"/>
              <a:t>Itatis</a:t>
            </a:r>
            <a:r>
              <a:rPr lang="de-DE" dirty="0"/>
              <a:t> a sam </a:t>
            </a:r>
            <a:r>
              <a:rPr lang="de-DE" dirty="0" err="1"/>
              <a:t>facculp</a:t>
            </a:r>
            <a:r>
              <a:rPr lang="de-DE" dirty="0"/>
              <a:t> </a:t>
            </a:r>
            <a:r>
              <a:rPr lang="de-DE" dirty="0" err="1"/>
              <a:t>aribus</a:t>
            </a:r>
            <a:r>
              <a:rPr lang="de-DE" dirty="0"/>
              <a:t> </a:t>
            </a:r>
            <a:r>
              <a:rPr lang="de-DE" dirty="0" err="1"/>
              <a:t>mil</a:t>
            </a:r>
            <a:r>
              <a:rPr lang="de-DE" dirty="0"/>
              <a:t> </a:t>
            </a:r>
            <a:r>
              <a:rPr lang="de-DE" dirty="0" err="1"/>
              <a:t>maio</a:t>
            </a:r>
            <a:r>
              <a:rPr lang="de-DE" dirty="0"/>
              <a:t>. Et quam </a:t>
            </a:r>
            <a:r>
              <a:rPr lang="de-DE" dirty="0" err="1"/>
              <a:t>fuga</a:t>
            </a:r>
            <a:r>
              <a:rPr lang="de-DE" dirty="0"/>
              <a:t>. </a:t>
            </a:r>
            <a:r>
              <a:rPr lang="de-DE" dirty="0" err="1"/>
              <a:t>Explacium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lat</a:t>
            </a:r>
            <a:r>
              <a:rPr lang="de-DE" dirty="0"/>
              <a:t> </a:t>
            </a:r>
            <a:r>
              <a:rPr lang="de-DE" dirty="0" err="1"/>
              <a:t>evellandae</a:t>
            </a:r>
            <a:r>
              <a:rPr lang="de-DE" dirty="0"/>
              <a:t>. Ita </a:t>
            </a:r>
            <a:r>
              <a:rPr lang="de-DE" dirty="0" err="1"/>
              <a:t>voles</a:t>
            </a:r>
            <a:r>
              <a:rPr lang="de-DE" dirty="0"/>
              <a:t> sed unt.</a:t>
            </a:r>
          </a:p>
        </p:txBody>
      </p:sp>
      <p:sp>
        <p:nvSpPr>
          <p:cNvPr id="19" name="Textplatzhalter 2">
            <a:extLst>
              <a:ext uri="{FF2B5EF4-FFF2-40B4-BE49-F238E27FC236}">
                <a16:creationId xmlns:a16="http://schemas.microsoft.com/office/drawing/2014/main" id="{A8E1BA6F-2B26-4513-8982-AA40B6A5AA54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529360" y="4811595"/>
            <a:ext cx="8753918" cy="493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>
                <a:solidFill>
                  <a:srgbClr val="F72440"/>
                </a:solidFill>
              </a:defRPr>
            </a:lvl1pPr>
          </a:lstStyle>
          <a:p>
            <a:pPr lvl="0"/>
            <a:r>
              <a:rPr lang="de-DE" dirty="0"/>
              <a:t>Hervorhebung in Rot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6F5F1CA-0A9A-4806-86F8-1B0BCE232E22}"/>
              </a:ext>
            </a:extLst>
          </p:cNvPr>
          <p:cNvSpPr>
            <a:spLocks noGrp="1"/>
          </p:cNvSpPr>
          <p:nvPr>
            <p:ph type="subTitle" idx="12" hasCustomPrompt="1"/>
          </p:nvPr>
        </p:nvSpPr>
        <p:spPr>
          <a:xfrm>
            <a:off x="529358" y="874930"/>
            <a:ext cx="8753916" cy="530307"/>
          </a:xfrm>
          <a:prstGeom prst="rect">
            <a:avLst/>
          </a:prstGeom>
        </p:spPr>
        <p:txBody>
          <a:bodyPr tIns="0" anchor="t">
            <a:noAutofit/>
          </a:bodyPr>
          <a:lstStyle>
            <a:lvl1pPr marL="0" indent="0" algn="l">
              <a:buNone/>
              <a:defRPr sz="3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Optionaler Zusatz in zweiter Zeile in 34pt</a:t>
            </a:r>
            <a:endParaRPr lang="en-US" dirty="0"/>
          </a:p>
        </p:txBody>
      </p:sp>
      <p:sp>
        <p:nvSpPr>
          <p:cNvPr id="30" name="Titel 29">
            <a:extLst>
              <a:ext uri="{FF2B5EF4-FFF2-40B4-BE49-F238E27FC236}">
                <a16:creationId xmlns:a16="http://schemas.microsoft.com/office/drawing/2014/main" id="{D6FBF66B-61FF-443D-A923-E295842AFE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9358" y="319242"/>
            <a:ext cx="8753916" cy="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 der Folie</a:t>
            </a:r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753700BA-26F6-4382-BE89-647A7915AD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361" y="6492875"/>
            <a:ext cx="7315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/>
              <a:t>Name der Veranstaltung</a:t>
            </a:r>
            <a:endParaRPr lang="de-DE" dirty="0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42D0A89A-2527-4A0B-8F70-9DABDD960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84749" y="6492875"/>
            <a:ext cx="477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Titillium Web" panose="00000500000000000000" pitchFamily="2" charset="0"/>
              </a:defRPr>
            </a:lvl1pPr>
          </a:lstStyle>
          <a:p>
            <a:fld id="{1C1E8C8B-36C6-4A33-AA91-BD192607206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207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ildplatzhalter 17">
            <a:extLst>
              <a:ext uri="{FF2B5EF4-FFF2-40B4-BE49-F238E27FC236}">
                <a16:creationId xmlns:a16="http://schemas.microsoft.com/office/drawing/2014/main" id="{90276313-2F63-4684-B773-313FD2EA2E0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66000" y="1381173"/>
            <a:ext cx="3060000" cy="306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 dirty="0"/>
          </a:p>
        </p:txBody>
      </p:sp>
      <p:sp>
        <p:nvSpPr>
          <p:cNvPr id="21" name="Bildplatzhalter 17">
            <a:extLst>
              <a:ext uri="{FF2B5EF4-FFF2-40B4-BE49-F238E27FC236}">
                <a16:creationId xmlns:a16="http://schemas.microsoft.com/office/drawing/2014/main" id="{FF8DD5E4-2184-4D53-AC1B-5B3D909CD83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9361" y="1387654"/>
            <a:ext cx="3060000" cy="306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 dirty="0"/>
          </a:p>
        </p:txBody>
      </p:sp>
      <p:sp>
        <p:nvSpPr>
          <p:cNvPr id="22" name="Bildplatzhalter 17">
            <a:extLst>
              <a:ext uri="{FF2B5EF4-FFF2-40B4-BE49-F238E27FC236}">
                <a16:creationId xmlns:a16="http://schemas.microsoft.com/office/drawing/2014/main" id="{D7EDC1F8-5196-482F-B39D-1EFABB7DEC0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503690" y="1381173"/>
            <a:ext cx="3060000" cy="306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 dirty="0"/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9D63B028-1B15-45BC-B10E-6B0D991697D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9358" y="4963590"/>
            <a:ext cx="3358898" cy="10133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de-DE" sz="2000" dirty="0"/>
              <a:t>Pressesprecher</a:t>
            </a:r>
            <a:br>
              <a:rPr lang="de-DE" sz="2000" dirty="0"/>
            </a:br>
            <a:r>
              <a:rPr lang="de-DE" sz="2000" dirty="0"/>
              <a:t>Tel: 30002-116</a:t>
            </a:r>
            <a:br>
              <a:rPr lang="de-DE" sz="2000" dirty="0"/>
            </a:br>
            <a:r>
              <a:rPr lang="de-DE" sz="2000" dirty="0"/>
              <a:t>o.weiss@lsb-berlin.de</a:t>
            </a:r>
          </a:p>
        </p:txBody>
      </p:sp>
      <p:sp>
        <p:nvSpPr>
          <p:cNvPr id="28" name="Titel 29">
            <a:extLst>
              <a:ext uri="{FF2B5EF4-FFF2-40B4-BE49-F238E27FC236}">
                <a16:creationId xmlns:a16="http://schemas.microsoft.com/office/drawing/2014/main" id="{F97C5F4F-F8C4-4D00-8FB2-C6C4C3AC20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9358" y="319243"/>
            <a:ext cx="8753916" cy="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Team</a:t>
            </a:r>
          </a:p>
        </p:txBody>
      </p:sp>
      <p:sp>
        <p:nvSpPr>
          <p:cNvPr id="29" name="Textplatzhalter 23">
            <a:extLst>
              <a:ext uri="{FF2B5EF4-FFF2-40B4-BE49-F238E27FC236}">
                <a16:creationId xmlns:a16="http://schemas.microsoft.com/office/drawing/2014/main" id="{C9377FB5-A734-4805-A440-18CC7FD0A46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9358" y="4571576"/>
            <a:ext cx="3358898" cy="365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F72440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de-DE" sz="2000" dirty="0">
                <a:solidFill>
                  <a:srgbClr val="F72440"/>
                </a:solidFill>
              </a:rPr>
              <a:t>Oliver Weiß </a:t>
            </a:r>
            <a:endParaRPr lang="de-DE" sz="2000" dirty="0"/>
          </a:p>
        </p:txBody>
      </p:sp>
      <p:sp>
        <p:nvSpPr>
          <p:cNvPr id="30" name="Textplatzhalter 23">
            <a:extLst>
              <a:ext uri="{FF2B5EF4-FFF2-40B4-BE49-F238E27FC236}">
                <a16:creationId xmlns:a16="http://schemas.microsoft.com/office/drawing/2014/main" id="{E6057DCA-5699-4B9E-911F-3BDBEBC0EA5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16524" y="4963296"/>
            <a:ext cx="3358898" cy="10133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>
              <a:lnSpc>
                <a:spcPct val="100000"/>
              </a:lnSpc>
            </a:pPr>
            <a:r>
              <a:rPr lang="de-DE" sz="2000" dirty="0"/>
              <a:t>Stellv. Pressesprecherin </a:t>
            </a:r>
            <a:br>
              <a:rPr lang="de-DE" sz="2000" dirty="0"/>
            </a:br>
            <a:r>
              <a:rPr lang="de-DE" sz="2000" dirty="0"/>
              <a:t>Tel: 30002-109</a:t>
            </a:r>
            <a:br>
              <a:rPr lang="de-DE" sz="2000" dirty="0"/>
            </a:br>
            <a:r>
              <a:rPr lang="de-DE" sz="2000" dirty="0"/>
              <a:t>a.baufeld@lsb-berlin.de</a:t>
            </a:r>
          </a:p>
        </p:txBody>
      </p:sp>
      <p:sp>
        <p:nvSpPr>
          <p:cNvPr id="31" name="Textplatzhalter 23">
            <a:extLst>
              <a:ext uri="{FF2B5EF4-FFF2-40B4-BE49-F238E27FC236}">
                <a16:creationId xmlns:a16="http://schemas.microsoft.com/office/drawing/2014/main" id="{7D9AB3D1-C4F9-49E9-B084-079658323B1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16524" y="4571282"/>
            <a:ext cx="3358898" cy="365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F72440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de-DE" sz="2000" dirty="0">
                <a:solidFill>
                  <a:srgbClr val="F72440"/>
                </a:solidFill>
              </a:rPr>
              <a:t>Angela Baufeld</a:t>
            </a:r>
            <a:endParaRPr lang="de-DE" sz="2000" dirty="0"/>
          </a:p>
        </p:txBody>
      </p:sp>
      <p:sp>
        <p:nvSpPr>
          <p:cNvPr id="32" name="Textplatzhalter 23">
            <a:extLst>
              <a:ext uri="{FF2B5EF4-FFF2-40B4-BE49-F238E27FC236}">
                <a16:creationId xmlns:a16="http://schemas.microsoft.com/office/drawing/2014/main" id="{A9BD7DDD-60CB-48C4-81EB-D73A6344570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503690" y="4963296"/>
            <a:ext cx="3358898" cy="10133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>
              <a:lnSpc>
                <a:spcPct val="100000"/>
              </a:lnSpc>
            </a:pPr>
            <a:r>
              <a:rPr lang="de-DE" sz="2000" dirty="0"/>
              <a:t>Presseassistentin</a:t>
            </a:r>
            <a:br>
              <a:rPr lang="de-DE" sz="2000" dirty="0"/>
            </a:br>
            <a:r>
              <a:rPr lang="de-DE" sz="2000" dirty="0"/>
              <a:t>Tel: 30002-109</a:t>
            </a:r>
            <a:br>
              <a:rPr lang="de-DE" sz="2000" dirty="0"/>
            </a:br>
            <a:r>
              <a:rPr lang="de-DE" sz="2000" dirty="0"/>
              <a:t>f.staupendahl@lsb-berlin.de</a:t>
            </a:r>
          </a:p>
        </p:txBody>
      </p:sp>
      <p:sp>
        <p:nvSpPr>
          <p:cNvPr id="33" name="Textplatzhalter 23">
            <a:extLst>
              <a:ext uri="{FF2B5EF4-FFF2-40B4-BE49-F238E27FC236}">
                <a16:creationId xmlns:a16="http://schemas.microsoft.com/office/drawing/2014/main" id="{969A4E39-3DBC-4DFA-8D75-171A17290AE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03690" y="4571282"/>
            <a:ext cx="3358898" cy="365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F72440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de-DE" sz="2000" dirty="0">
                <a:solidFill>
                  <a:srgbClr val="F72440"/>
                </a:solidFill>
              </a:rPr>
              <a:t>Franziska </a:t>
            </a:r>
            <a:r>
              <a:rPr lang="de-DE" sz="2000" dirty="0" err="1">
                <a:solidFill>
                  <a:srgbClr val="F72440"/>
                </a:solidFill>
              </a:rPr>
              <a:t>Staupendahl</a:t>
            </a:r>
            <a:endParaRPr lang="de-DE" sz="2000" dirty="0"/>
          </a:p>
        </p:txBody>
      </p:sp>
      <p:sp>
        <p:nvSpPr>
          <p:cNvPr id="41" name="Fußzeilenplatzhalter 4">
            <a:extLst>
              <a:ext uri="{FF2B5EF4-FFF2-40B4-BE49-F238E27FC236}">
                <a16:creationId xmlns:a16="http://schemas.microsoft.com/office/drawing/2014/main" id="{7925AA00-CAA1-41A8-A1AC-B9450BF60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361" y="6492875"/>
            <a:ext cx="7315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/>
              <a:t>Name der Veranstaltung</a:t>
            </a:r>
            <a:endParaRPr lang="de-DE" dirty="0"/>
          </a:p>
        </p:txBody>
      </p:sp>
      <p:sp>
        <p:nvSpPr>
          <p:cNvPr id="42" name="Foliennummernplatzhalter 5">
            <a:extLst>
              <a:ext uri="{FF2B5EF4-FFF2-40B4-BE49-F238E27FC236}">
                <a16:creationId xmlns:a16="http://schemas.microsoft.com/office/drawing/2014/main" id="{05D26E21-D175-4073-975C-8F1B7DE757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84749" y="6492875"/>
            <a:ext cx="477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Titillium Web" panose="00000500000000000000" pitchFamily="2" charset="0"/>
              </a:defRPr>
            </a:lvl1pPr>
          </a:lstStyle>
          <a:p>
            <a:fld id="{1C1E8C8B-36C6-4A33-AA91-BD192607206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745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tisch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9">
            <a:extLst>
              <a:ext uri="{FF2B5EF4-FFF2-40B4-BE49-F238E27FC236}">
                <a16:creationId xmlns:a16="http://schemas.microsoft.com/office/drawing/2014/main" id="{3CA68F38-B085-44A7-AA2F-EE65B99E1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9358" y="319243"/>
            <a:ext cx="8753916" cy="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Strategie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B4BFEC5-D7FB-4CF9-8F4A-F70F58B06B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9358" y="1647824"/>
            <a:ext cx="4232112" cy="1781176"/>
          </a:xfrm>
          <a:prstGeom prst="rect">
            <a:avLst/>
          </a:prstGeom>
          <a:ln w="9525">
            <a:solidFill>
              <a:srgbClr val="F7244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4000" tIns="144000" rIns="144000" bIns="144000">
            <a:noAutofit/>
          </a:bodyPr>
          <a:lstStyle>
            <a:lvl1pPr marL="0" indent="0">
              <a:buNone/>
              <a:defRPr b="0">
                <a:solidFill>
                  <a:schemeClr val="tx1"/>
                </a:solidFill>
                <a:latin typeface="Titillium Web" panose="000005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Überschrift</a:t>
            </a:r>
          </a:p>
          <a:p>
            <a:pPr lvl="0"/>
            <a:r>
              <a:rPr lang="de-DE" dirty="0"/>
              <a:t>Eine Gesellschaft, in der die Werte des Sports einen hohen Stellenwert haben.</a:t>
            </a:r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261CC8E8-1F7A-4B21-BF51-C383B4305A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51162" y="1647823"/>
            <a:ext cx="4232112" cy="1781177"/>
          </a:xfrm>
          <a:prstGeom prst="rect">
            <a:avLst/>
          </a:prstGeom>
          <a:ln w="9525">
            <a:solidFill>
              <a:srgbClr val="F7244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4000" tIns="144000" rIns="144000" bIns="144000">
            <a:noAutofit/>
          </a:bodyPr>
          <a:lstStyle>
            <a:lvl1pPr marL="0" indent="0">
              <a:buNone/>
              <a:defRPr b="0">
                <a:solidFill>
                  <a:schemeClr val="tx1"/>
                </a:solidFill>
                <a:latin typeface="Titillium Web" panose="000005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Überschrift</a:t>
            </a:r>
          </a:p>
          <a:p>
            <a:pPr lvl="0"/>
            <a:r>
              <a:rPr lang="de-DE" dirty="0"/>
              <a:t>Eine Gesellschaft, in der die Werte des Sports einen hohen Stellenwert haben.</a:t>
            </a:r>
          </a:p>
        </p:txBody>
      </p:sp>
      <p:sp>
        <p:nvSpPr>
          <p:cNvPr id="7" name="Textplatzhalter 4">
            <a:extLst>
              <a:ext uri="{FF2B5EF4-FFF2-40B4-BE49-F238E27FC236}">
                <a16:creationId xmlns:a16="http://schemas.microsoft.com/office/drawing/2014/main" id="{5684BEA4-368A-4F94-9B03-E425C6E4A3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51162" y="3703374"/>
            <a:ext cx="4232110" cy="1781177"/>
          </a:xfrm>
          <a:prstGeom prst="rect">
            <a:avLst/>
          </a:prstGeom>
          <a:ln w="9525">
            <a:solidFill>
              <a:srgbClr val="F7244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4000" tIns="144000" rIns="144000" bIns="144000">
            <a:noAutofit/>
          </a:bodyPr>
          <a:lstStyle>
            <a:lvl1pPr marL="0" indent="0">
              <a:buNone/>
              <a:defRPr b="0">
                <a:solidFill>
                  <a:schemeClr val="tx1"/>
                </a:solidFill>
                <a:latin typeface="Titillium Web" panose="000005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Überschrift</a:t>
            </a:r>
          </a:p>
          <a:p>
            <a:pPr lvl="0"/>
            <a:r>
              <a:rPr lang="de-DE" dirty="0"/>
              <a:t>Eine Gesellschaft, in der die Werte des Sports einen hohen Stellenwert haben.</a:t>
            </a:r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8FA9F5C2-0986-422A-B759-4845D86780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9357" y="3703375"/>
            <a:ext cx="4232111" cy="1781177"/>
          </a:xfrm>
          <a:prstGeom prst="rect">
            <a:avLst/>
          </a:prstGeom>
          <a:ln w="9525">
            <a:solidFill>
              <a:srgbClr val="F7244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4000" tIns="144000" rIns="144000" bIns="144000">
            <a:noAutofit/>
          </a:bodyPr>
          <a:lstStyle>
            <a:lvl1pPr marL="0" indent="0">
              <a:buNone/>
              <a:defRPr b="0">
                <a:solidFill>
                  <a:schemeClr val="tx1"/>
                </a:solidFill>
                <a:latin typeface="Titillium Web" panose="000005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Überschrift</a:t>
            </a:r>
          </a:p>
          <a:p>
            <a:pPr lvl="0"/>
            <a:r>
              <a:rPr lang="de-DE" dirty="0"/>
              <a:t>Eine Gesellschaft, in der die Werte des Sports einen hohen Stellenwert haben.</a:t>
            </a:r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53011D8D-AD40-4F90-AB76-AFA3614EC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361" y="6492875"/>
            <a:ext cx="7315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/>
              <a:t>Name der Veranstaltung</a:t>
            </a:r>
            <a:endParaRPr lang="de-DE" dirty="0"/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F1C75548-B441-4474-BD98-9C31A3B4C9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84749" y="6492875"/>
            <a:ext cx="477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Titillium Web" panose="00000500000000000000" pitchFamily="2" charset="0"/>
              </a:defRPr>
            </a:lvl1pPr>
          </a:lstStyle>
          <a:p>
            <a:fld id="{1C1E8C8B-36C6-4A33-AA91-BD192607206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2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9">
            <a:extLst>
              <a:ext uri="{FF2B5EF4-FFF2-40B4-BE49-F238E27FC236}">
                <a16:creationId xmlns:a16="http://schemas.microsoft.com/office/drawing/2014/main" id="{3CA68F38-B085-44A7-AA2F-EE65B99E1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9358" y="319243"/>
            <a:ext cx="8753916" cy="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Diagramme</a:t>
            </a:r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53011D8D-AD40-4F90-AB76-AFA3614EC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361" y="6492875"/>
            <a:ext cx="7315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 dirty="0"/>
              <a:t>Name der Veranstaltung</a:t>
            </a:r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F1C75548-B441-4474-BD98-9C31A3B4C9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84749" y="6492875"/>
            <a:ext cx="477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Titillium Web" panose="00000500000000000000" pitchFamily="2" charset="0"/>
              </a:defRPr>
            </a:lvl1pPr>
          </a:lstStyle>
          <a:p>
            <a:fld id="{1C1E8C8B-36C6-4A33-AA91-BD192607206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Diagrammplatzhalter 16">
            <a:extLst>
              <a:ext uri="{FF2B5EF4-FFF2-40B4-BE49-F238E27FC236}">
                <a16:creationId xmlns:a16="http://schemas.microsoft.com/office/drawing/2014/main" id="{DFEE4576-3E23-4AC8-BD20-80C8A8265AE5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8638" y="1356462"/>
            <a:ext cx="5848350" cy="459048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094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op-Folie">
    <p:bg>
      <p:bgPr>
        <a:solidFill>
          <a:srgbClr val="F724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0C280F-7583-4AE5-86E1-F8E345C4FA5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9359" y="1117782"/>
            <a:ext cx="7972090" cy="1065246"/>
          </a:xfrm>
          <a:prstGeom prst="rect">
            <a:avLst/>
          </a:prstGeom>
        </p:spPr>
        <p:txBody>
          <a:bodyPr anchor="t"/>
          <a:lstStyle>
            <a:lvl1pPr algn="l">
              <a:defRPr sz="7200">
                <a:solidFill>
                  <a:schemeClr val="bg1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 dirty="0"/>
              <a:t>Top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F2AE75-7F91-43E0-AAAB-AA29CE2B9E1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9358" y="2207742"/>
            <a:ext cx="7972091" cy="249194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7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Titel des Top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97AB797-5A23-4B5A-905D-4AA84DD81E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66148" y="298512"/>
            <a:ext cx="871391" cy="986592"/>
          </a:xfrm>
          <a:prstGeom prst="rect">
            <a:avLst/>
          </a:prstGeom>
        </p:spPr>
      </p:pic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01D37D60-FD9E-4629-8ABA-CC8F373FE5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361" y="6492875"/>
            <a:ext cx="7315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/>
              <a:t>Name der Veranstaltung</a:t>
            </a:r>
            <a:endParaRPr lang="de-DE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E30BAED2-4550-4678-BF3C-11F4BFB56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84749" y="6492875"/>
            <a:ext cx="477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Titillium Web" panose="00000500000000000000" pitchFamily="2" charset="0"/>
              </a:defRPr>
            </a:lvl1pPr>
          </a:lstStyle>
          <a:p>
            <a:fld id="{1C1E8C8B-36C6-4A33-AA91-BD192607206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66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B7BB810B-88BC-4D8B-A78E-315CDFFC1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361" y="2054643"/>
            <a:ext cx="5580000" cy="3821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de-DE" dirty="0"/>
              <a:t>At </a:t>
            </a:r>
            <a:r>
              <a:rPr lang="de-DE" dirty="0" err="1"/>
              <a:t>fugitate</a:t>
            </a:r>
            <a:r>
              <a:rPr lang="de-DE" dirty="0"/>
              <a:t> </a:t>
            </a:r>
            <a:r>
              <a:rPr lang="de-DE" dirty="0" err="1"/>
              <a:t>pe</a:t>
            </a:r>
            <a:r>
              <a:rPr lang="de-DE" dirty="0"/>
              <a:t> </a:t>
            </a:r>
            <a:r>
              <a:rPr lang="de-DE" dirty="0" err="1"/>
              <a:t>doles</a:t>
            </a:r>
            <a:r>
              <a:rPr lang="de-DE" dirty="0"/>
              <a:t> am, </a:t>
            </a:r>
            <a:r>
              <a:rPr lang="de-DE" dirty="0" err="1"/>
              <a:t>te</a:t>
            </a:r>
            <a:r>
              <a:rPr lang="de-DE" dirty="0"/>
              <a:t> </a:t>
            </a:r>
            <a:r>
              <a:rPr lang="de-DE" dirty="0" err="1"/>
              <a:t>nonsecescius</a:t>
            </a:r>
            <a:r>
              <a:rPr lang="de-DE" dirty="0"/>
              <a:t> sed </a:t>
            </a:r>
            <a:r>
              <a:rPr lang="de-DE" dirty="0" err="1"/>
              <a:t>magnimpori</a:t>
            </a:r>
            <a:r>
              <a:rPr lang="de-DE" dirty="0"/>
              <a:t> </a:t>
            </a:r>
            <a:r>
              <a:rPr lang="de-DE" dirty="0" err="1"/>
              <a:t>rem</a:t>
            </a:r>
            <a:r>
              <a:rPr lang="de-DE" dirty="0"/>
              <a:t> </a:t>
            </a:r>
            <a:r>
              <a:rPr lang="de-DE" dirty="0" err="1"/>
              <a:t>vollut</a:t>
            </a:r>
            <a:r>
              <a:rPr lang="de-DE" dirty="0"/>
              <a:t> </a:t>
            </a:r>
            <a:r>
              <a:rPr lang="de-DE" dirty="0" err="1"/>
              <a:t>experis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sitam</a:t>
            </a:r>
            <a:r>
              <a:rPr lang="de-DE" dirty="0"/>
              <a:t> </a:t>
            </a:r>
            <a:r>
              <a:rPr lang="de-DE" dirty="0" err="1"/>
              <a:t>eum</a:t>
            </a:r>
            <a:r>
              <a:rPr lang="de-DE" dirty="0"/>
              <a:t> </a:t>
            </a:r>
            <a:r>
              <a:rPr lang="de-DE" dirty="0" err="1"/>
              <a:t>quuntia</a:t>
            </a:r>
            <a:r>
              <a:rPr lang="de-DE" dirty="0"/>
              <a:t> </a:t>
            </a:r>
            <a:r>
              <a:rPr lang="de-DE" dirty="0" err="1"/>
              <a:t>ectiatiam</a:t>
            </a:r>
            <a:r>
              <a:rPr lang="de-DE" dirty="0"/>
              <a:t> </a:t>
            </a:r>
            <a:r>
              <a:rPr lang="de-DE" dirty="0" err="1"/>
              <a:t>archic</a:t>
            </a:r>
            <a:r>
              <a:rPr lang="de-DE" dirty="0"/>
              <a:t> </a:t>
            </a:r>
            <a:r>
              <a:rPr lang="de-DE" dirty="0" err="1"/>
              <a:t>te</a:t>
            </a:r>
            <a:r>
              <a:rPr lang="de-DE" dirty="0"/>
              <a:t> </a:t>
            </a:r>
            <a:r>
              <a:rPr lang="de-DE" dirty="0" err="1"/>
              <a:t>esti</a:t>
            </a:r>
            <a:r>
              <a:rPr lang="de-DE" dirty="0"/>
              <a:t> </a:t>
            </a:r>
            <a:r>
              <a:rPr lang="de-DE" dirty="0" err="1"/>
              <a:t>comnit</a:t>
            </a:r>
            <a:endParaRPr lang="de-DE" dirty="0"/>
          </a:p>
          <a:p>
            <a:pPr lvl="0"/>
            <a:r>
              <a:rPr lang="de-DE" dirty="0"/>
              <a:t>Atem </a:t>
            </a:r>
            <a:r>
              <a:rPr lang="de-DE" dirty="0" err="1"/>
              <a:t>vel</a:t>
            </a:r>
            <a:r>
              <a:rPr lang="de-DE" dirty="0"/>
              <a:t> </a:t>
            </a:r>
            <a:r>
              <a:rPr lang="de-DE" dirty="0" err="1"/>
              <a:t>experib</a:t>
            </a:r>
            <a:r>
              <a:rPr lang="de-DE" dirty="0"/>
              <a:t> </a:t>
            </a:r>
            <a:r>
              <a:rPr lang="de-DE" dirty="0" err="1"/>
              <a:t>ernatur</a:t>
            </a:r>
            <a:r>
              <a:rPr lang="de-DE" dirty="0"/>
              <a:t> </a:t>
            </a:r>
            <a:r>
              <a:rPr lang="de-DE" dirty="0" err="1"/>
              <a:t>audis</a:t>
            </a:r>
            <a:r>
              <a:rPr lang="de-DE" dirty="0"/>
              <a:t> </a:t>
            </a:r>
            <a:r>
              <a:rPr lang="de-DE" dirty="0" err="1"/>
              <a:t>exere</a:t>
            </a:r>
            <a:r>
              <a:rPr lang="de-DE" dirty="0"/>
              <a:t> </a:t>
            </a:r>
            <a:r>
              <a:rPr lang="de-DE" dirty="0" err="1"/>
              <a:t>nimusci</a:t>
            </a:r>
            <a:r>
              <a:rPr lang="de-DE" dirty="0"/>
              <a:t> </a:t>
            </a:r>
            <a:r>
              <a:rPr lang="de-DE" dirty="0" err="1"/>
              <a:t>autestis</a:t>
            </a:r>
            <a:r>
              <a:rPr lang="de-DE" dirty="0"/>
              <a:t> si quo </a:t>
            </a:r>
            <a:r>
              <a:rPr lang="de-DE" dirty="0" err="1"/>
              <a:t>magnit</a:t>
            </a:r>
            <a:r>
              <a:rPr lang="de-DE" dirty="0"/>
              <a:t> </a:t>
            </a:r>
            <a:r>
              <a:rPr lang="de-DE" dirty="0" err="1"/>
              <a:t>volessimi</a:t>
            </a:r>
            <a:r>
              <a:rPr lang="de-DE" dirty="0"/>
              <a:t>, </a:t>
            </a:r>
            <a:r>
              <a:rPr lang="de-DE" dirty="0" err="1"/>
              <a:t>verum</a:t>
            </a:r>
            <a:r>
              <a:rPr lang="de-DE" dirty="0"/>
              <a:t> </a:t>
            </a:r>
            <a:r>
              <a:rPr lang="de-DE" dirty="0" err="1"/>
              <a:t>ipsam</a:t>
            </a:r>
            <a:endParaRPr lang="de-DE" dirty="0"/>
          </a:p>
          <a:p>
            <a:pPr lvl="0"/>
            <a:r>
              <a:rPr lang="de-DE" dirty="0" err="1"/>
              <a:t>Srerci</a:t>
            </a:r>
            <a:r>
              <a:rPr lang="de-DE" dirty="0"/>
              <a:t> </a:t>
            </a:r>
            <a:r>
              <a:rPr lang="de-DE" dirty="0" err="1"/>
              <a:t>quidus</a:t>
            </a:r>
            <a:r>
              <a:rPr lang="de-DE" dirty="0"/>
              <a:t> </a:t>
            </a:r>
            <a:r>
              <a:rPr lang="de-DE" dirty="0" err="1"/>
              <a:t>peris</a:t>
            </a:r>
            <a:r>
              <a:rPr lang="de-DE" dirty="0"/>
              <a:t> </a:t>
            </a:r>
            <a:r>
              <a:rPr lang="de-DE" dirty="0" err="1"/>
              <a:t>dolenduci</a:t>
            </a:r>
            <a:endParaRPr lang="de-DE" dirty="0"/>
          </a:p>
        </p:txBody>
      </p:sp>
      <p:sp>
        <p:nvSpPr>
          <p:cNvPr id="26" name="Foliennummernplatzhalter 5">
            <a:extLst>
              <a:ext uri="{FF2B5EF4-FFF2-40B4-BE49-F238E27FC236}">
                <a16:creationId xmlns:a16="http://schemas.microsoft.com/office/drawing/2014/main" id="{42F6F114-3926-4821-8232-20AB4ED9A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84749" y="6492875"/>
            <a:ext cx="477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Titillium Web" panose="00000500000000000000" pitchFamily="2" charset="0"/>
              </a:defRPr>
            </a:lvl1pPr>
          </a:lstStyle>
          <a:p>
            <a:fld id="{1C1E8C8B-36C6-4A33-AA91-BD192607206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AFC6D41-5D34-4653-BE78-F2072234837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12000" y="2054225"/>
            <a:ext cx="5580000" cy="480377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967F749-CDFE-453B-88AD-E56DE93FE3AF}"/>
              </a:ext>
            </a:extLst>
          </p:cNvPr>
          <p:cNvSpPr>
            <a:spLocks noGrp="1"/>
          </p:cNvSpPr>
          <p:nvPr>
            <p:ph type="subTitle" idx="12" hasCustomPrompt="1"/>
          </p:nvPr>
        </p:nvSpPr>
        <p:spPr>
          <a:xfrm>
            <a:off x="529357" y="874930"/>
            <a:ext cx="9166577" cy="530307"/>
          </a:xfrm>
          <a:prstGeom prst="rect">
            <a:avLst/>
          </a:prstGeom>
        </p:spPr>
        <p:txBody>
          <a:bodyPr tIns="0" anchor="t">
            <a:noAutofit/>
          </a:bodyPr>
          <a:lstStyle>
            <a:lvl1pPr marL="0" indent="0" algn="l">
              <a:buNone/>
              <a:defRPr sz="3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Optionaler Zusatz in zweiter Zeile in 34pt</a:t>
            </a:r>
            <a:endParaRPr lang="en-US" dirty="0"/>
          </a:p>
        </p:txBody>
      </p:sp>
      <p:sp>
        <p:nvSpPr>
          <p:cNvPr id="12" name="Titel 29">
            <a:extLst>
              <a:ext uri="{FF2B5EF4-FFF2-40B4-BE49-F238E27FC236}">
                <a16:creationId xmlns:a16="http://schemas.microsoft.com/office/drawing/2014/main" id="{1194FDC3-2014-4412-ADE4-2C6D2963E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9358" y="319242"/>
            <a:ext cx="9166576" cy="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 der Folie</a:t>
            </a:r>
          </a:p>
        </p:txBody>
      </p:sp>
      <p:sp>
        <p:nvSpPr>
          <p:cNvPr id="15" name="Fußzeilenplatzhalter 4">
            <a:extLst>
              <a:ext uri="{FF2B5EF4-FFF2-40B4-BE49-F238E27FC236}">
                <a16:creationId xmlns:a16="http://schemas.microsoft.com/office/drawing/2014/main" id="{4448ADC3-EDE2-4901-99BC-A7A77C8802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357" y="6492875"/>
            <a:ext cx="7315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/>
              <a:t>Name der Veranstaltung</a:t>
            </a:r>
            <a:endParaRPr lang="de-DE" dirty="0"/>
          </a:p>
        </p:txBody>
      </p:sp>
      <p:sp>
        <p:nvSpPr>
          <p:cNvPr id="17" name="Foliennummernplatzhalter 5">
            <a:extLst>
              <a:ext uri="{FF2B5EF4-FFF2-40B4-BE49-F238E27FC236}">
                <a16:creationId xmlns:a16="http://schemas.microsoft.com/office/drawing/2014/main" id="{C310C74A-057C-46A3-9774-0397EC0B24DD}"/>
              </a:ext>
            </a:extLst>
          </p:cNvPr>
          <p:cNvSpPr txBox="1">
            <a:spLocks/>
          </p:cNvSpPr>
          <p:nvPr userDrawn="1"/>
        </p:nvSpPr>
        <p:spPr>
          <a:xfrm>
            <a:off x="11184745" y="6492875"/>
            <a:ext cx="477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Titillium Web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C1E8C8B-36C6-4A33-AA91-BD1926072065}" type="slidenum">
              <a:rPr lang="de-DE" smtClean="0">
                <a:solidFill>
                  <a:schemeClr val="bg1"/>
                </a:solidFill>
              </a:rPr>
              <a:pPr/>
              <a:t>‹Nr.›</a:t>
            </a:fld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52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>
            <a:extLst>
              <a:ext uri="{FF2B5EF4-FFF2-40B4-BE49-F238E27FC236}">
                <a16:creationId xmlns:a16="http://schemas.microsoft.com/office/drawing/2014/main" id="{B202A0EA-0E95-43D9-AA15-F00998BF6B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492" t="-16666" r="-492" b="-16666"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E0C280F-7583-4AE5-86E1-F8E345C4FA5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9361" y="2273643"/>
            <a:ext cx="7749666" cy="3789406"/>
          </a:xfrm>
          <a:prstGeom prst="rect">
            <a:avLst/>
          </a:prstGeom>
        </p:spPr>
        <p:txBody>
          <a:bodyPr anchor="t"/>
          <a:lstStyle>
            <a:lvl1pPr algn="l">
              <a:defRPr sz="7200">
                <a:solidFill>
                  <a:schemeClr val="bg1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 dirty="0"/>
              <a:t>Plakativer </a:t>
            </a:r>
            <a:br>
              <a:rPr lang="de-DE" dirty="0"/>
            </a:br>
            <a:r>
              <a:rPr lang="de-DE" dirty="0"/>
              <a:t>Titel</a:t>
            </a:r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2EC699D-3CCE-4990-AB72-BC38D496B1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361" y="6492875"/>
            <a:ext cx="7315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/>
              <a:t>Name der Veranstaltung</a:t>
            </a:r>
            <a:endParaRPr lang="de-DE" dirty="0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3CE13B5-0D53-403F-BDDA-70524DC2E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84749" y="6492875"/>
            <a:ext cx="477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Titillium Web" panose="00000500000000000000" pitchFamily="2" charset="0"/>
              </a:defRPr>
            </a:lvl1pPr>
          </a:lstStyle>
          <a:p>
            <a:fld id="{1C1E8C8B-36C6-4A33-AA91-BD192607206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128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D378B110-CD77-46C6-84FC-F1DBA1B3561D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938655" y="298512"/>
            <a:ext cx="871392" cy="986592"/>
          </a:xfrm>
          <a:prstGeom prst="rect">
            <a:avLst/>
          </a:prstGeom>
        </p:spPr>
      </p:pic>
      <p:sp>
        <p:nvSpPr>
          <p:cNvPr id="20" name="Fußzeilenplatzhalter 4">
            <a:extLst>
              <a:ext uri="{FF2B5EF4-FFF2-40B4-BE49-F238E27FC236}">
                <a16:creationId xmlns:a16="http://schemas.microsoft.com/office/drawing/2014/main" id="{8F194C04-934D-4665-9A0A-17CCCFBE85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361" y="6492875"/>
            <a:ext cx="7315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/>
              <a:t>Name der Veranstaltung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552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2" r:id="rId4"/>
    <p:sldLayoutId id="2147483653" r:id="rId5"/>
    <p:sldLayoutId id="2147483659" r:id="rId6"/>
    <p:sldLayoutId id="2147483654" r:id="rId7"/>
    <p:sldLayoutId id="2147483655" r:id="rId8"/>
    <p:sldLayoutId id="2147483658" r:id="rId9"/>
    <p:sldLayoutId id="2147483657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1" kern="1200">
          <a:solidFill>
            <a:schemeClr val="tx1"/>
          </a:solidFill>
          <a:latin typeface="Titillium Web" panose="00000500000000000000" pitchFamily="2" charset="0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tillium Web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tillium Web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tillium Web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tillium Web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tillium Web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04E0E3-9F7F-443C-B98D-5D32D89DD5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4190494"/>
            <a:ext cx="5052969" cy="1301961"/>
          </a:xfrm>
        </p:spPr>
        <p:txBody>
          <a:bodyPr/>
          <a:lstStyle/>
          <a:p>
            <a:pPr algn="ctr"/>
            <a:r>
              <a:rPr lang="de-DE" sz="2400" dirty="0"/>
              <a:t>Mitgliederversammlung</a:t>
            </a:r>
            <a:br>
              <a:rPr lang="de-DE" sz="2400" dirty="0"/>
            </a:br>
            <a:r>
              <a:rPr lang="de-DE" sz="2400" dirty="0"/>
              <a:t>Berliner Tisch-Tennis Verband e.V.</a:t>
            </a:r>
            <a:br>
              <a:rPr lang="de-DE" sz="2400" dirty="0"/>
            </a:br>
            <a:r>
              <a:rPr lang="de-DE" sz="2400" dirty="0"/>
              <a:t>Bestandserhebung</a:t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43AF82-AFC1-411A-BB1F-5372C5BCCA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Berlin, 21.08.2021</a:t>
            </a:r>
          </a:p>
        </p:txBody>
      </p:sp>
    </p:spTree>
    <p:extLst>
      <p:ext uri="{BB962C8B-B14F-4D97-AF65-F5344CB8AC3E}">
        <p14:creationId xmlns:p14="http://schemas.microsoft.com/office/powerpoint/2010/main" val="970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platzhalter 63">
            <a:extLst>
              <a:ext uri="{FF2B5EF4-FFF2-40B4-BE49-F238E27FC236}">
                <a16:creationId xmlns:a16="http://schemas.microsoft.com/office/drawing/2014/main" id="{3309339C-36E2-4F3E-AB93-852FC2728C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2249" y="1245722"/>
            <a:ext cx="8753917" cy="5054410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de-DE" sz="2400" b="1" dirty="0"/>
              <a:t>Grundlagen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de-DE" sz="2400" b="1" dirty="0"/>
              <a:t>Verfahrensweise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DE" sz="1800" i="1" dirty="0"/>
          </a:p>
          <a:p>
            <a:pPr marL="1028700" lvl="1" indent="-342900" algn="just"/>
            <a:endParaRPr lang="de-DE" sz="1800" i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62" name="Titel 61">
            <a:extLst>
              <a:ext uri="{FF2B5EF4-FFF2-40B4-BE49-F238E27FC236}">
                <a16:creationId xmlns:a16="http://schemas.microsoft.com/office/drawing/2014/main" id="{999C53C5-2830-4529-B365-06A4A0348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Agenda</a:t>
            </a:r>
          </a:p>
        </p:txBody>
      </p:sp>
      <p:sp>
        <p:nvSpPr>
          <p:cNvPr id="67" name="Fußzeilenplatzhalter 66">
            <a:extLst>
              <a:ext uri="{FF2B5EF4-FFF2-40B4-BE49-F238E27FC236}">
                <a16:creationId xmlns:a16="http://schemas.microsoft.com/office/drawing/2014/main" id="{D248C8D3-62CF-4040-8683-552FF4E0CA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Mitgliederversammlung des Berliner Tisch-Tennis Verbands</a:t>
            </a:r>
          </a:p>
        </p:txBody>
      </p:sp>
      <p:sp>
        <p:nvSpPr>
          <p:cNvPr id="68" name="Foliennummernplatzhalter 67">
            <a:extLst>
              <a:ext uri="{FF2B5EF4-FFF2-40B4-BE49-F238E27FC236}">
                <a16:creationId xmlns:a16="http://schemas.microsoft.com/office/drawing/2014/main" id="{51C6D2FC-918B-4B8B-BCE9-483B75C67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1E8C8B-36C6-4A33-AA91-BD1926072065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2330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platzhalter 63">
            <a:extLst>
              <a:ext uri="{FF2B5EF4-FFF2-40B4-BE49-F238E27FC236}">
                <a16:creationId xmlns:a16="http://schemas.microsoft.com/office/drawing/2014/main" id="{3309339C-36E2-4F3E-AB93-852FC2728C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2249" y="1245722"/>
            <a:ext cx="11200390" cy="5054410"/>
          </a:xfrm>
        </p:spPr>
        <p:txBody>
          <a:bodyPr/>
          <a:lstStyle/>
          <a:p>
            <a:pPr algn="just"/>
            <a:r>
              <a:rPr lang="de-DE" sz="2400" b="1" dirty="0"/>
              <a:t>Beschluss der DOSB Mitgliederversammlung 2013</a:t>
            </a:r>
          </a:p>
          <a:p>
            <a:pPr algn="just"/>
            <a:endParaRPr lang="de-DE" sz="2400" b="1" i="1" dirty="0"/>
          </a:p>
          <a:p>
            <a:pPr algn="just"/>
            <a:r>
              <a:rPr lang="de-DE" sz="2400" b="1" dirty="0"/>
              <a:t>Beschluss der LSB Mitgliederversammlung 2015</a:t>
            </a:r>
          </a:p>
          <a:p>
            <a:pPr algn="just"/>
            <a:endParaRPr lang="de-DE" sz="2400" b="1" dirty="0"/>
          </a:p>
          <a:p>
            <a:pPr algn="just"/>
            <a:r>
              <a:rPr lang="de-DE" sz="2400" b="1" dirty="0">
                <a:solidFill>
                  <a:srgbClr val="FF0000"/>
                </a:solidFill>
              </a:rPr>
              <a:t>Anwendung ab 2016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DE" sz="2400" b="1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DE" sz="1800" i="1" dirty="0"/>
          </a:p>
          <a:p>
            <a:pPr marL="1028700" lvl="1" indent="-342900" algn="just"/>
            <a:endParaRPr lang="de-DE" sz="1800" i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62" name="Titel 61">
            <a:extLst>
              <a:ext uri="{FF2B5EF4-FFF2-40B4-BE49-F238E27FC236}">
                <a16:creationId xmlns:a16="http://schemas.microsoft.com/office/drawing/2014/main" id="{999C53C5-2830-4529-B365-06A4A0348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1. Grundlagen</a:t>
            </a:r>
          </a:p>
        </p:txBody>
      </p:sp>
      <p:sp>
        <p:nvSpPr>
          <p:cNvPr id="67" name="Fußzeilenplatzhalter 66">
            <a:extLst>
              <a:ext uri="{FF2B5EF4-FFF2-40B4-BE49-F238E27FC236}">
                <a16:creationId xmlns:a16="http://schemas.microsoft.com/office/drawing/2014/main" id="{D248C8D3-62CF-4040-8683-552FF4E0CA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Mitgliederversammlung des Berliner Tisch-Tennis Verbands</a:t>
            </a:r>
          </a:p>
        </p:txBody>
      </p:sp>
      <p:sp>
        <p:nvSpPr>
          <p:cNvPr id="68" name="Foliennummernplatzhalter 67">
            <a:extLst>
              <a:ext uri="{FF2B5EF4-FFF2-40B4-BE49-F238E27FC236}">
                <a16:creationId xmlns:a16="http://schemas.microsoft.com/office/drawing/2014/main" id="{51C6D2FC-918B-4B8B-BCE9-483B75C67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1E8C8B-36C6-4A33-AA91-BD1926072065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6700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platzhalter 63">
            <a:extLst>
              <a:ext uri="{FF2B5EF4-FFF2-40B4-BE49-F238E27FC236}">
                <a16:creationId xmlns:a16="http://schemas.microsoft.com/office/drawing/2014/main" id="{3309339C-36E2-4F3E-AB93-852FC2728C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2249" y="1245722"/>
            <a:ext cx="11200390" cy="5054410"/>
          </a:xfrm>
        </p:spPr>
        <p:txBody>
          <a:bodyPr/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2400" i="1" dirty="0"/>
              <a:t>Jeder Verein ist Mitglied in mindestens einem Mitgliedsverband des Landessportbundes Berlin.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de-DE" sz="1000" i="1" dirty="0"/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2400" i="1" dirty="0"/>
              <a:t>Die Mitglieder der Vereine werden einmal im Jahr – nach Geschlechtern getrennt – jahrgangsweise erfasst. Eine Unterscheidung in „aktive“ und „passive“ Mitglieder bzw. zeitlich befristete Mitgliedschaften erfolgt nicht.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de-DE" sz="1000" i="1" dirty="0"/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2400" i="1" dirty="0"/>
              <a:t>Grundsätzlich erfolgt durch den Verein die Meldung an den Sportfachverband, der die ausgeübte Sportart, gemäß Sportartenliste des DOSB betreut. Landesspezifische Änderungen sind möglich.</a:t>
            </a:r>
          </a:p>
          <a:p>
            <a:pPr marL="1028700" lvl="1" indent="-342900" algn="just"/>
            <a:endParaRPr lang="de-DE" i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62" name="Titel 61">
            <a:extLst>
              <a:ext uri="{FF2B5EF4-FFF2-40B4-BE49-F238E27FC236}">
                <a16:creationId xmlns:a16="http://schemas.microsoft.com/office/drawing/2014/main" id="{999C53C5-2830-4529-B365-06A4A0348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2. Verfahrensweise</a:t>
            </a:r>
          </a:p>
        </p:txBody>
      </p:sp>
      <p:sp>
        <p:nvSpPr>
          <p:cNvPr id="67" name="Fußzeilenplatzhalter 66">
            <a:extLst>
              <a:ext uri="{FF2B5EF4-FFF2-40B4-BE49-F238E27FC236}">
                <a16:creationId xmlns:a16="http://schemas.microsoft.com/office/drawing/2014/main" id="{D248C8D3-62CF-4040-8683-552FF4E0CA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Mitgliederversammlung des Berliner Tisch-Tennis Verbands</a:t>
            </a:r>
          </a:p>
        </p:txBody>
      </p:sp>
      <p:sp>
        <p:nvSpPr>
          <p:cNvPr id="68" name="Foliennummernplatzhalter 67">
            <a:extLst>
              <a:ext uri="{FF2B5EF4-FFF2-40B4-BE49-F238E27FC236}">
                <a16:creationId xmlns:a16="http://schemas.microsoft.com/office/drawing/2014/main" id="{51C6D2FC-918B-4B8B-BCE9-483B75C67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1E8C8B-36C6-4A33-AA91-BD1926072065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5548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platzhalter 63">
            <a:extLst>
              <a:ext uri="{FF2B5EF4-FFF2-40B4-BE49-F238E27FC236}">
                <a16:creationId xmlns:a16="http://schemas.microsoft.com/office/drawing/2014/main" id="{3309339C-36E2-4F3E-AB93-852FC2728C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2249" y="1245722"/>
            <a:ext cx="11200390" cy="5054410"/>
          </a:xfrm>
        </p:spPr>
        <p:txBody>
          <a:bodyPr/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2400" i="1" dirty="0"/>
              <a:t>Bei der Zuordnung von Sportarten zu Fachverbänden gelten grundsätzlich die Fachverbandsstrukturen gemäß nationaler Festlegung (Spitzenverbände im DOSB). </a:t>
            </a:r>
            <a:r>
              <a:rPr lang="de-DE" sz="2400" i="1" dirty="0">
                <a:solidFill>
                  <a:srgbClr val="FF0000"/>
                </a:solidFill>
              </a:rPr>
              <a:t>Die Fachverbände sind für ihre jeweiligen Sportarten ganzheitlich zuständig, d.h. in ihren Ausprägungen als Leistungs-, Wettkampf- und Breitensport sowie als Freizeit- und Gesundheitssport.</a:t>
            </a:r>
          </a:p>
          <a:p>
            <a:pPr marL="1028700" lvl="1" indent="-342900" algn="just"/>
            <a:endParaRPr lang="de-DE" i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62" name="Titel 61">
            <a:extLst>
              <a:ext uri="{FF2B5EF4-FFF2-40B4-BE49-F238E27FC236}">
                <a16:creationId xmlns:a16="http://schemas.microsoft.com/office/drawing/2014/main" id="{999C53C5-2830-4529-B365-06A4A0348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2. Verfahrensweise</a:t>
            </a:r>
          </a:p>
        </p:txBody>
      </p:sp>
      <p:sp>
        <p:nvSpPr>
          <p:cNvPr id="67" name="Fußzeilenplatzhalter 66">
            <a:extLst>
              <a:ext uri="{FF2B5EF4-FFF2-40B4-BE49-F238E27FC236}">
                <a16:creationId xmlns:a16="http://schemas.microsoft.com/office/drawing/2014/main" id="{D248C8D3-62CF-4040-8683-552FF4E0CA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Mitgliederversammlung des Berliner Tisch-Tennis Verbands</a:t>
            </a:r>
          </a:p>
        </p:txBody>
      </p:sp>
      <p:sp>
        <p:nvSpPr>
          <p:cNvPr id="68" name="Foliennummernplatzhalter 67">
            <a:extLst>
              <a:ext uri="{FF2B5EF4-FFF2-40B4-BE49-F238E27FC236}">
                <a16:creationId xmlns:a16="http://schemas.microsoft.com/office/drawing/2014/main" id="{51C6D2FC-918B-4B8B-BCE9-483B75C67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1E8C8B-36C6-4A33-AA91-BD1926072065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3030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LSB Berlin">
      <a:dk1>
        <a:sysClr val="windowText" lastClr="000000"/>
      </a:dk1>
      <a:lt1>
        <a:srgbClr val="FFFFFF"/>
      </a:lt1>
      <a:dk2>
        <a:srgbClr val="F72440"/>
      </a:dk2>
      <a:lt2>
        <a:srgbClr val="EBEBEB"/>
      </a:lt2>
      <a:accent1>
        <a:srgbClr val="880416"/>
      </a:accent1>
      <a:accent2>
        <a:srgbClr val="CC0721"/>
      </a:accent2>
      <a:accent3>
        <a:srgbClr val="FA7B8C"/>
      </a:accent3>
      <a:accent4>
        <a:srgbClr val="FBA7B2"/>
      </a:accent4>
      <a:accent5>
        <a:srgbClr val="FDD3D8"/>
      </a:accent5>
      <a:accent6>
        <a:srgbClr val="D8D8D8"/>
      </a:accent6>
      <a:hlink>
        <a:srgbClr val="F72440"/>
      </a:hlink>
      <a:folHlink>
        <a:srgbClr val="F7244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algn="l">
          <a:lnSpc>
            <a:spcPct val="100000"/>
          </a:lnSpc>
          <a:defRPr sz="2000" dirty="0" smtClean="0">
            <a:solidFill>
              <a:srgbClr val="F7244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Breitbild</PresentationFormat>
  <Paragraphs>33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Titillium Web</vt:lpstr>
      <vt:lpstr>Office</vt:lpstr>
      <vt:lpstr>Mitgliederversammlung Berliner Tisch-Tennis Verband e.V. Bestandserhebung </vt:lpstr>
      <vt:lpstr>Agenda</vt:lpstr>
      <vt:lpstr>1. Grundlagen</vt:lpstr>
      <vt:lpstr>2. Verfahrensweise</vt:lpstr>
      <vt:lpstr>2. Verfahrensweise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Mathias</dc:creator>
  <cp:lastModifiedBy>Krüger, Jens</cp:lastModifiedBy>
  <cp:revision>67</cp:revision>
  <cp:lastPrinted>2021-08-20T05:37:34Z</cp:lastPrinted>
  <dcterms:created xsi:type="dcterms:W3CDTF">2021-07-13T06:39:01Z</dcterms:created>
  <dcterms:modified xsi:type="dcterms:W3CDTF">2021-08-20T06:31:57Z</dcterms:modified>
</cp:coreProperties>
</file>