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70" r:id="rId2"/>
    <p:sldId id="282" r:id="rId3"/>
    <p:sldId id="271" r:id="rId4"/>
    <p:sldId id="272" r:id="rId5"/>
    <p:sldId id="273" r:id="rId6"/>
    <p:sldId id="283" r:id="rId7"/>
    <p:sldId id="284" r:id="rId8"/>
    <p:sldId id="285" r:id="rId9"/>
    <p:sldId id="286" r:id="rId10"/>
    <p:sldId id="280" r:id="rId11"/>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24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1" autoAdjust="0"/>
    <p:restoredTop sz="94660"/>
  </p:normalViewPr>
  <p:slideViewPr>
    <p:cSldViewPr snapToGrid="0">
      <p:cViewPr varScale="1">
        <p:scale>
          <a:sx n="86" d="100"/>
          <a:sy n="86" d="100"/>
        </p:scale>
        <p:origin x="42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s Krüger" userId="3fa534e664b17368" providerId="LiveId" clId="{F038A4D8-7347-4A19-816F-60228DBF7E8B}"/>
    <pc:docChg chg="undo custSel addSld delSld modSld modMainMaster">
      <pc:chgData name="Jens Krüger" userId="3fa534e664b17368" providerId="LiveId" clId="{F038A4D8-7347-4A19-816F-60228DBF7E8B}" dt="2021-08-21T08:38:00.017" v="1804" actId="20577"/>
      <pc:docMkLst>
        <pc:docMk/>
      </pc:docMkLst>
      <pc:sldChg chg="del">
        <pc:chgData name="Jens Krüger" userId="3fa534e664b17368" providerId="LiveId" clId="{F038A4D8-7347-4A19-816F-60228DBF7E8B}" dt="2021-08-21T08:07:44.558" v="924" actId="2696"/>
        <pc:sldMkLst>
          <pc:docMk/>
          <pc:sldMk cId="970609" sldId="256"/>
        </pc:sldMkLst>
      </pc:sldChg>
      <pc:sldChg chg="addSp delSp modSp mod">
        <pc:chgData name="Jens Krüger" userId="3fa534e664b17368" providerId="LiveId" clId="{F038A4D8-7347-4A19-816F-60228DBF7E8B}" dt="2021-08-21T08:09:11.211" v="967" actId="255"/>
        <pc:sldMkLst>
          <pc:docMk/>
          <pc:sldMk cId="852330017" sldId="270"/>
        </pc:sldMkLst>
        <pc:spChg chg="add del mod">
          <ac:chgData name="Jens Krüger" userId="3fa534e664b17368" providerId="LiveId" clId="{F038A4D8-7347-4A19-816F-60228DBF7E8B}" dt="2021-08-21T08:09:02.534" v="966" actId="478"/>
          <ac:spMkLst>
            <pc:docMk/>
            <pc:sldMk cId="852330017" sldId="270"/>
            <ac:spMk id="3" creationId="{1CC34CE8-9EFD-4488-959D-7D55CE5F0D15}"/>
          </ac:spMkLst>
        </pc:spChg>
        <pc:spChg chg="del mod">
          <ac:chgData name="Jens Krüger" userId="3fa534e664b17368" providerId="LiveId" clId="{F038A4D8-7347-4A19-816F-60228DBF7E8B}" dt="2021-08-21T08:08:04.111" v="929" actId="478"/>
          <ac:spMkLst>
            <pc:docMk/>
            <pc:sldMk cId="852330017" sldId="270"/>
            <ac:spMk id="62" creationId="{999C53C5-2830-4529-B365-06A4A0348ACA}"/>
          </ac:spMkLst>
        </pc:spChg>
        <pc:spChg chg="mod">
          <ac:chgData name="Jens Krüger" userId="3fa534e664b17368" providerId="LiveId" clId="{F038A4D8-7347-4A19-816F-60228DBF7E8B}" dt="2021-08-21T08:09:11.211" v="967" actId="255"/>
          <ac:spMkLst>
            <pc:docMk/>
            <pc:sldMk cId="852330017" sldId="270"/>
            <ac:spMk id="64" creationId="{3309339C-36E2-4F3E-AB93-852FC2728C29}"/>
          </ac:spMkLst>
        </pc:spChg>
      </pc:sldChg>
      <pc:sldChg chg="modSp mod">
        <pc:chgData name="Jens Krüger" userId="3fa534e664b17368" providerId="LiveId" clId="{F038A4D8-7347-4A19-816F-60228DBF7E8B}" dt="2021-08-21T08:12:19.115" v="1222" actId="20577"/>
        <pc:sldMkLst>
          <pc:docMk/>
          <pc:sldMk cId="2346700501" sldId="271"/>
        </pc:sldMkLst>
        <pc:spChg chg="mod">
          <ac:chgData name="Jens Krüger" userId="3fa534e664b17368" providerId="LiveId" clId="{F038A4D8-7347-4A19-816F-60228DBF7E8B}" dt="2021-08-21T08:09:59.910" v="1011" actId="20577"/>
          <ac:spMkLst>
            <pc:docMk/>
            <pc:sldMk cId="2346700501" sldId="271"/>
            <ac:spMk id="62" creationId="{999C53C5-2830-4529-B365-06A4A0348ACA}"/>
          </ac:spMkLst>
        </pc:spChg>
        <pc:spChg chg="mod">
          <ac:chgData name="Jens Krüger" userId="3fa534e664b17368" providerId="LiveId" clId="{F038A4D8-7347-4A19-816F-60228DBF7E8B}" dt="2021-08-21T08:12:19.115" v="1222" actId="20577"/>
          <ac:spMkLst>
            <pc:docMk/>
            <pc:sldMk cId="2346700501" sldId="271"/>
            <ac:spMk id="64" creationId="{3309339C-36E2-4F3E-AB93-852FC2728C29}"/>
          </ac:spMkLst>
        </pc:spChg>
      </pc:sldChg>
      <pc:sldChg chg="modSp mod">
        <pc:chgData name="Jens Krüger" userId="3fa534e664b17368" providerId="LiveId" clId="{F038A4D8-7347-4A19-816F-60228DBF7E8B}" dt="2021-08-21T08:14:12.054" v="1296" actId="255"/>
        <pc:sldMkLst>
          <pc:docMk/>
          <pc:sldMk cId="334405246" sldId="272"/>
        </pc:sldMkLst>
        <pc:spChg chg="mod">
          <ac:chgData name="Jens Krüger" userId="3fa534e664b17368" providerId="LiveId" clId="{F038A4D8-7347-4A19-816F-60228DBF7E8B}" dt="2021-08-21T08:13:11.730" v="1269" actId="6549"/>
          <ac:spMkLst>
            <pc:docMk/>
            <pc:sldMk cId="334405246" sldId="272"/>
            <ac:spMk id="62" creationId="{999C53C5-2830-4529-B365-06A4A0348ACA}"/>
          </ac:spMkLst>
        </pc:spChg>
        <pc:spChg chg="mod">
          <ac:chgData name="Jens Krüger" userId="3fa534e664b17368" providerId="LiveId" clId="{F038A4D8-7347-4A19-816F-60228DBF7E8B}" dt="2021-08-21T08:14:12.054" v="1296" actId="255"/>
          <ac:spMkLst>
            <pc:docMk/>
            <pc:sldMk cId="334405246" sldId="272"/>
            <ac:spMk id="64" creationId="{3309339C-36E2-4F3E-AB93-852FC2728C29}"/>
          </ac:spMkLst>
        </pc:spChg>
      </pc:sldChg>
      <pc:sldChg chg="modSp mod">
        <pc:chgData name="Jens Krüger" userId="3fa534e664b17368" providerId="LiveId" clId="{F038A4D8-7347-4A19-816F-60228DBF7E8B}" dt="2021-08-21T08:18:29.618" v="1354" actId="20577"/>
        <pc:sldMkLst>
          <pc:docMk/>
          <pc:sldMk cId="2823763980" sldId="273"/>
        </pc:sldMkLst>
        <pc:spChg chg="mod">
          <ac:chgData name="Jens Krüger" userId="3fa534e664b17368" providerId="LiveId" clId="{F038A4D8-7347-4A19-816F-60228DBF7E8B}" dt="2021-08-21T08:18:29.618" v="1354" actId="20577"/>
          <ac:spMkLst>
            <pc:docMk/>
            <pc:sldMk cId="2823763980" sldId="273"/>
            <ac:spMk id="62" creationId="{999C53C5-2830-4529-B365-06A4A0348ACA}"/>
          </ac:spMkLst>
        </pc:spChg>
        <pc:spChg chg="mod">
          <ac:chgData name="Jens Krüger" userId="3fa534e664b17368" providerId="LiveId" clId="{F038A4D8-7347-4A19-816F-60228DBF7E8B}" dt="2021-08-21T08:15:12.086" v="1333" actId="115"/>
          <ac:spMkLst>
            <pc:docMk/>
            <pc:sldMk cId="2823763980" sldId="273"/>
            <ac:spMk id="64" creationId="{3309339C-36E2-4F3E-AB93-852FC2728C29}"/>
          </ac:spMkLst>
        </pc:spChg>
      </pc:sldChg>
      <pc:sldChg chg="del">
        <pc:chgData name="Jens Krüger" userId="3fa534e664b17368" providerId="LiveId" clId="{F038A4D8-7347-4A19-816F-60228DBF7E8B}" dt="2021-08-21T08:19:00.093" v="1362" actId="47"/>
        <pc:sldMkLst>
          <pc:docMk/>
          <pc:sldMk cId="649558311" sldId="275"/>
        </pc:sldMkLst>
      </pc:sldChg>
      <pc:sldChg chg="modSp del mod">
        <pc:chgData name="Jens Krüger" userId="3fa534e664b17368" providerId="LiveId" clId="{F038A4D8-7347-4A19-816F-60228DBF7E8B}" dt="2021-08-21T08:19:03.117" v="1363" actId="47"/>
        <pc:sldMkLst>
          <pc:docMk/>
          <pc:sldMk cId="124146910" sldId="276"/>
        </pc:sldMkLst>
        <pc:spChg chg="mod">
          <ac:chgData name="Jens Krüger" userId="3fa534e664b17368" providerId="LiveId" clId="{F038A4D8-7347-4A19-816F-60228DBF7E8B}" dt="2021-08-20T06:53:26.451" v="3" actId="20577"/>
          <ac:spMkLst>
            <pc:docMk/>
            <pc:sldMk cId="124146910" sldId="276"/>
            <ac:spMk id="64" creationId="{3309339C-36E2-4F3E-AB93-852FC2728C29}"/>
          </ac:spMkLst>
        </pc:spChg>
      </pc:sldChg>
      <pc:sldChg chg="modSp del mod">
        <pc:chgData name="Jens Krüger" userId="3fa534e664b17368" providerId="LiveId" clId="{F038A4D8-7347-4A19-816F-60228DBF7E8B}" dt="2021-08-21T08:21:28.690" v="1391" actId="2696"/>
        <pc:sldMkLst>
          <pc:docMk/>
          <pc:sldMk cId="3182710710" sldId="277"/>
        </pc:sldMkLst>
        <pc:spChg chg="mod">
          <ac:chgData name="Jens Krüger" userId="3fa534e664b17368" providerId="LiveId" clId="{F038A4D8-7347-4A19-816F-60228DBF7E8B}" dt="2021-08-20T11:18:15.263" v="853" actId="20577"/>
          <ac:spMkLst>
            <pc:docMk/>
            <pc:sldMk cId="3182710710" sldId="277"/>
            <ac:spMk id="64" creationId="{3309339C-36E2-4F3E-AB93-852FC2728C29}"/>
          </ac:spMkLst>
        </pc:spChg>
      </pc:sldChg>
      <pc:sldChg chg="modSp del mod">
        <pc:chgData name="Jens Krüger" userId="3fa534e664b17368" providerId="LiveId" clId="{F038A4D8-7347-4A19-816F-60228DBF7E8B}" dt="2021-08-21T08:24:46.949" v="1529" actId="2696"/>
        <pc:sldMkLst>
          <pc:docMk/>
          <pc:sldMk cId="1839909756" sldId="278"/>
        </pc:sldMkLst>
        <pc:spChg chg="mod">
          <ac:chgData name="Jens Krüger" userId="3fa534e664b17368" providerId="LiveId" clId="{F038A4D8-7347-4A19-816F-60228DBF7E8B}" dt="2021-08-20T11:18:35.234" v="867" actId="20577"/>
          <ac:spMkLst>
            <pc:docMk/>
            <pc:sldMk cId="1839909756" sldId="278"/>
            <ac:spMk id="64" creationId="{3309339C-36E2-4F3E-AB93-852FC2728C29}"/>
          </ac:spMkLst>
        </pc:spChg>
      </pc:sldChg>
      <pc:sldChg chg="del">
        <pc:chgData name="Jens Krüger" userId="3fa534e664b17368" providerId="LiveId" clId="{F038A4D8-7347-4A19-816F-60228DBF7E8B}" dt="2021-08-21T08:25:46.147" v="1574" actId="2696"/>
        <pc:sldMkLst>
          <pc:docMk/>
          <pc:sldMk cId="97677878" sldId="279"/>
        </pc:sldMkLst>
      </pc:sldChg>
      <pc:sldChg chg="modSp add mod">
        <pc:chgData name="Jens Krüger" userId="3fa534e664b17368" providerId="LiveId" clId="{F038A4D8-7347-4A19-816F-60228DBF7E8B}" dt="2021-08-21T08:38:00.017" v="1804" actId="20577"/>
        <pc:sldMkLst>
          <pc:docMk/>
          <pc:sldMk cId="2690373457" sldId="280"/>
        </pc:sldMkLst>
        <pc:spChg chg="mod">
          <ac:chgData name="Jens Krüger" userId="3fa534e664b17368" providerId="LiveId" clId="{F038A4D8-7347-4A19-816F-60228DBF7E8B}" dt="2021-08-21T08:25:35.390" v="1573" actId="20577"/>
          <ac:spMkLst>
            <pc:docMk/>
            <pc:sldMk cId="2690373457" sldId="280"/>
            <ac:spMk id="62" creationId="{999C53C5-2830-4529-B365-06A4A0348ACA}"/>
          </ac:spMkLst>
        </pc:spChg>
        <pc:spChg chg="mod">
          <ac:chgData name="Jens Krüger" userId="3fa534e664b17368" providerId="LiveId" clId="{F038A4D8-7347-4A19-816F-60228DBF7E8B}" dt="2021-08-21T08:38:00.017" v="1804" actId="20577"/>
          <ac:spMkLst>
            <pc:docMk/>
            <pc:sldMk cId="2690373457" sldId="280"/>
            <ac:spMk id="64" creationId="{3309339C-36E2-4F3E-AB93-852FC2728C29}"/>
          </ac:spMkLst>
        </pc:spChg>
      </pc:sldChg>
      <pc:sldChg chg="modSp add del mod">
        <pc:chgData name="Jens Krüger" userId="3fa534e664b17368" providerId="LiveId" clId="{F038A4D8-7347-4A19-816F-60228DBF7E8B}" dt="2021-08-21T08:22:47.910" v="1396" actId="47"/>
        <pc:sldMkLst>
          <pc:docMk/>
          <pc:sldMk cId="364010840" sldId="281"/>
        </pc:sldMkLst>
        <pc:spChg chg="mod">
          <ac:chgData name="Jens Krüger" userId="3fa534e664b17368" providerId="LiveId" clId="{F038A4D8-7347-4A19-816F-60228DBF7E8B}" dt="2021-08-20T11:15:38.728" v="566" actId="6549"/>
          <ac:spMkLst>
            <pc:docMk/>
            <pc:sldMk cId="364010840" sldId="281"/>
            <ac:spMk id="64" creationId="{3309339C-36E2-4F3E-AB93-852FC2728C29}"/>
          </ac:spMkLst>
        </pc:spChg>
      </pc:sldChg>
      <pc:sldChg chg="modSp add mod">
        <pc:chgData name="Jens Krüger" userId="3fa534e664b17368" providerId="LiveId" clId="{F038A4D8-7347-4A19-816F-60228DBF7E8B}" dt="2021-08-21T08:25:14.441" v="1556" actId="20577"/>
        <pc:sldMkLst>
          <pc:docMk/>
          <pc:sldMk cId="3103063089" sldId="282"/>
        </pc:sldMkLst>
        <pc:spChg chg="mod">
          <ac:chgData name="Jens Krüger" userId="3fa534e664b17368" providerId="LiveId" clId="{F038A4D8-7347-4A19-816F-60228DBF7E8B}" dt="2021-08-21T08:25:14.441" v="1556" actId="20577"/>
          <ac:spMkLst>
            <pc:docMk/>
            <pc:sldMk cId="3103063089" sldId="282"/>
            <ac:spMk id="64" creationId="{3309339C-36E2-4F3E-AB93-852FC2728C29}"/>
          </ac:spMkLst>
        </pc:spChg>
      </pc:sldChg>
      <pc:sldChg chg="modSp add mod">
        <pc:chgData name="Jens Krüger" userId="3fa534e664b17368" providerId="LiveId" clId="{F038A4D8-7347-4A19-816F-60228DBF7E8B}" dt="2021-08-21T08:18:35.370" v="1357" actId="20577"/>
        <pc:sldMkLst>
          <pc:docMk/>
          <pc:sldMk cId="59868315" sldId="283"/>
        </pc:sldMkLst>
        <pc:spChg chg="mod">
          <ac:chgData name="Jens Krüger" userId="3fa534e664b17368" providerId="LiveId" clId="{F038A4D8-7347-4A19-816F-60228DBF7E8B}" dt="2021-08-21T08:18:35.370" v="1357" actId="20577"/>
          <ac:spMkLst>
            <pc:docMk/>
            <pc:sldMk cId="59868315" sldId="283"/>
            <ac:spMk id="62" creationId="{999C53C5-2830-4529-B365-06A4A0348ACA}"/>
          </ac:spMkLst>
        </pc:spChg>
        <pc:spChg chg="mod">
          <ac:chgData name="Jens Krüger" userId="3fa534e664b17368" providerId="LiveId" clId="{F038A4D8-7347-4A19-816F-60228DBF7E8B}" dt="2021-08-21T08:16:33.021" v="1344" actId="6549"/>
          <ac:spMkLst>
            <pc:docMk/>
            <pc:sldMk cId="59868315" sldId="283"/>
            <ac:spMk id="64" creationId="{3309339C-36E2-4F3E-AB93-852FC2728C29}"/>
          </ac:spMkLst>
        </pc:spChg>
      </pc:sldChg>
      <pc:sldChg chg="add del">
        <pc:chgData name="Jens Krüger" userId="3fa534e664b17368" providerId="LiveId" clId="{F038A4D8-7347-4A19-816F-60228DBF7E8B}" dt="2021-08-21T08:12:50.033" v="1246" actId="47"/>
        <pc:sldMkLst>
          <pc:docMk/>
          <pc:sldMk cId="1624035566" sldId="283"/>
        </pc:sldMkLst>
      </pc:sldChg>
      <pc:sldChg chg="modSp add mod">
        <pc:chgData name="Jens Krüger" userId="3fa534e664b17368" providerId="LiveId" clId="{F038A4D8-7347-4A19-816F-60228DBF7E8B}" dt="2021-08-21T08:18:41.836" v="1360" actId="20577"/>
        <pc:sldMkLst>
          <pc:docMk/>
          <pc:sldMk cId="2208107361" sldId="284"/>
        </pc:sldMkLst>
        <pc:spChg chg="mod">
          <ac:chgData name="Jens Krüger" userId="3fa534e664b17368" providerId="LiveId" clId="{F038A4D8-7347-4A19-816F-60228DBF7E8B}" dt="2021-08-21T08:18:41.836" v="1360" actId="20577"/>
          <ac:spMkLst>
            <pc:docMk/>
            <pc:sldMk cId="2208107361" sldId="284"/>
            <ac:spMk id="62" creationId="{999C53C5-2830-4529-B365-06A4A0348ACA}"/>
          </ac:spMkLst>
        </pc:spChg>
        <pc:spChg chg="mod">
          <ac:chgData name="Jens Krüger" userId="3fa534e664b17368" providerId="LiveId" clId="{F038A4D8-7347-4A19-816F-60228DBF7E8B}" dt="2021-08-21T08:17:44.071" v="1351" actId="20577"/>
          <ac:spMkLst>
            <pc:docMk/>
            <pc:sldMk cId="2208107361" sldId="284"/>
            <ac:spMk id="64" creationId="{3309339C-36E2-4F3E-AB93-852FC2728C29}"/>
          </ac:spMkLst>
        </pc:spChg>
      </pc:sldChg>
      <pc:sldChg chg="modSp add mod">
        <pc:chgData name="Jens Krüger" userId="3fa534e664b17368" providerId="LiveId" clId="{F038A4D8-7347-4A19-816F-60228DBF7E8B}" dt="2021-08-21T08:21:16.375" v="1390" actId="14100"/>
        <pc:sldMkLst>
          <pc:docMk/>
          <pc:sldMk cId="28368804" sldId="285"/>
        </pc:sldMkLst>
        <pc:spChg chg="mod">
          <ac:chgData name="Jens Krüger" userId="3fa534e664b17368" providerId="LiveId" clId="{F038A4D8-7347-4A19-816F-60228DBF7E8B}" dt="2021-08-21T08:21:16.375" v="1390" actId="14100"/>
          <ac:spMkLst>
            <pc:docMk/>
            <pc:sldMk cId="28368804" sldId="285"/>
            <ac:spMk id="64" creationId="{3309339C-36E2-4F3E-AB93-852FC2728C29}"/>
          </ac:spMkLst>
        </pc:spChg>
      </pc:sldChg>
      <pc:sldChg chg="modSp add mod">
        <pc:chgData name="Jens Krüger" userId="3fa534e664b17368" providerId="LiveId" clId="{F038A4D8-7347-4A19-816F-60228DBF7E8B}" dt="2021-08-21T08:24:39.017" v="1528" actId="20577"/>
        <pc:sldMkLst>
          <pc:docMk/>
          <pc:sldMk cId="3498014070" sldId="286"/>
        </pc:sldMkLst>
        <pc:spChg chg="mod">
          <ac:chgData name="Jens Krüger" userId="3fa534e664b17368" providerId="LiveId" clId="{F038A4D8-7347-4A19-816F-60228DBF7E8B}" dt="2021-08-21T08:24:39.017" v="1528" actId="20577"/>
          <ac:spMkLst>
            <pc:docMk/>
            <pc:sldMk cId="3498014070" sldId="286"/>
            <ac:spMk id="64" creationId="{3309339C-36E2-4F3E-AB93-852FC2728C29}"/>
          </ac:spMkLst>
        </pc:spChg>
      </pc:sldChg>
      <pc:sldMasterChg chg="delSp mod">
        <pc:chgData name="Jens Krüger" userId="3fa534e664b17368" providerId="LiveId" clId="{F038A4D8-7347-4A19-816F-60228DBF7E8B}" dt="2021-08-21T08:07:17.443" v="923" actId="478"/>
        <pc:sldMasterMkLst>
          <pc:docMk/>
          <pc:sldMasterMk cId="3525524620" sldId="2147483648"/>
        </pc:sldMasterMkLst>
        <pc:picChg chg="del">
          <ac:chgData name="Jens Krüger" userId="3fa534e664b17368" providerId="LiveId" clId="{F038A4D8-7347-4A19-816F-60228DBF7E8B}" dt="2021-08-21T08:07:17.443" v="923" actId="478"/>
          <ac:picMkLst>
            <pc:docMk/>
            <pc:sldMasterMk cId="3525524620" sldId="2147483648"/>
            <ac:picMk id="15" creationId="{D378B110-CD77-46C6-84FC-F1DBA1B3561D}"/>
          </ac:picMkLst>
        </pc:pic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8E95F31-1FC2-4052-99BB-86E3DE7E8EB9}" type="datetimeFigureOut">
              <a:rPr lang="de-DE" smtClean="0"/>
              <a:t>21.08.2021</a:t>
            </a:fld>
            <a:endParaRPr lang="de-DE"/>
          </a:p>
        </p:txBody>
      </p:sp>
      <p:sp>
        <p:nvSpPr>
          <p:cNvPr id="4" name="Folienbildplatzhalt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4B37C4F-7109-4BC7-9526-C660BB6A702A}" type="slidenum">
              <a:rPr lang="de-DE" smtClean="0"/>
              <a:t>‹Nr.›</a:t>
            </a:fld>
            <a:endParaRPr lang="de-DE"/>
          </a:p>
        </p:txBody>
      </p:sp>
    </p:spTree>
    <p:extLst>
      <p:ext uri="{BB962C8B-B14F-4D97-AF65-F5344CB8AC3E}">
        <p14:creationId xmlns:p14="http://schemas.microsoft.com/office/powerpoint/2010/main" val="385836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solidFill>
          <a:srgbClr val="F72440"/>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0C280F-7583-4AE5-86E1-F8E345C4FA5F}"/>
              </a:ext>
            </a:extLst>
          </p:cNvPr>
          <p:cNvSpPr>
            <a:spLocks noGrp="1"/>
          </p:cNvSpPr>
          <p:nvPr>
            <p:ph type="ctrTitle" hasCustomPrompt="1"/>
          </p:nvPr>
        </p:nvSpPr>
        <p:spPr>
          <a:xfrm>
            <a:off x="6096000" y="4190494"/>
            <a:ext cx="4572000" cy="1301961"/>
          </a:xfrm>
          <a:prstGeom prst="rect">
            <a:avLst/>
          </a:prstGeom>
        </p:spPr>
        <p:txBody>
          <a:bodyPr anchor="t"/>
          <a:lstStyle>
            <a:lvl1pPr algn="l">
              <a:defRPr sz="4400">
                <a:solidFill>
                  <a:schemeClr val="bg1"/>
                </a:solidFill>
                <a:latin typeface="Titillium Web" panose="00000500000000000000" pitchFamily="2" charset="0"/>
              </a:defRPr>
            </a:lvl1pPr>
          </a:lstStyle>
          <a:p>
            <a:r>
              <a:rPr lang="de-DE" dirty="0"/>
              <a:t>Titel der Präsentation</a:t>
            </a:r>
          </a:p>
        </p:txBody>
      </p:sp>
      <p:sp>
        <p:nvSpPr>
          <p:cNvPr id="3" name="Untertitel 2">
            <a:extLst>
              <a:ext uri="{FF2B5EF4-FFF2-40B4-BE49-F238E27FC236}">
                <a16:creationId xmlns:a16="http://schemas.microsoft.com/office/drawing/2014/main" id="{93F2AE75-7F91-43E0-AAAB-AA29CE2B9E1F}"/>
              </a:ext>
            </a:extLst>
          </p:cNvPr>
          <p:cNvSpPr>
            <a:spLocks noGrp="1"/>
          </p:cNvSpPr>
          <p:nvPr>
            <p:ph type="subTitle" idx="1" hasCustomPrompt="1"/>
          </p:nvPr>
        </p:nvSpPr>
        <p:spPr>
          <a:xfrm>
            <a:off x="6095998" y="5492456"/>
            <a:ext cx="4572001" cy="472339"/>
          </a:xfrm>
          <a:prstGeom prst="rect">
            <a:avLst/>
          </a:prstGeo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Berlin, 13.10.2021</a:t>
            </a:r>
          </a:p>
        </p:txBody>
      </p:sp>
      <p:pic>
        <p:nvPicPr>
          <p:cNvPr id="10" name="Grafik 9">
            <a:extLst>
              <a:ext uri="{FF2B5EF4-FFF2-40B4-BE49-F238E27FC236}">
                <a16:creationId xmlns:a16="http://schemas.microsoft.com/office/drawing/2014/main" id="{04D44D7D-E05C-4426-B36F-73B560FCB24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9229" y="644032"/>
            <a:ext cx="2544016" cy="2880343"/>
          </a:xfrm>
          <a:prstGeom prst="rect">
            <a:avLst/>
          </a:prstGeom>
        </p:spPr>
      </p:pic>
    </p:spTree>
    <p:extLst>
      <p:ext uri="{BB962C8B-B14F-4D97-AF65-F5344CB8AC3E}">
        <p14:creationId xmlns:p14="http://schemas.microsoft.com/office/powerpoint/2010/main" val="3587250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ankfolie">
    <p:bg>
      <p:bgPr>
        <a:solidFill>
          <a:srgbClr val="F72440"/>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0C280F-7583-4AE5-86E1-F8E345C4FA5F}"/>
              </a:ext>
            </a:extLst>
          </p:cNvPr>
          <p:cNvSpPr>
            <a:spLocks noGrp="1"/>
          </p:cNvSpPr>
          <p:nvPr>
            <p:ph type="ctrTitle" hasCustomPrompt="1"/>
          </p:nvPr>
        </p:nvSpPr>
        <p:spPr>
          <a:xfrm>
            <a:off x="5469924" y="4588476"/>
            <a:ext cx="5198076" cy="903979"/>
          </a:xfrm>
          <a:prstGeom prst="rect">
            <a:avLst/>
          </a:prstGeom>
        </p:spPr>
        <p:txBody>
          <a:bodyPr anchor="t"/>
          <a:lstStyle>
            <a:lvl1pPr algn="l">
              <a:defRPr sz="7200">
                <a:solidFill>
                  <a:schemeClr val="bg1"/>
                </a:solidFill>
                <a:latin typeface="Titillium Web" panose="00000500000000000000" pitchFamily="2" charset="0"/>
              </a:defRPr>
            </a:lvl1pPr>
          </a:lstStyle>
          <a:p>
            <a:r>
              <a:rPr lang="de-DE" dirty="0"/>
              <a:t>Vielen Dank!</a:t>
            </a:r>
          </a:p>
        </p:txBody>
      </p:sp>
      <p:pic>
        <p:nvPicPr>
          <p:cNvPr id="10" name="Grafik 9">
            <a:extLst>
              <a:ext uri="{FF2B5EF4-FFF2-40B4-BE49-F238E27FC236}">
                <a16:creationId xmlns:a16="http://schemas.microsoft.com/office/drawing/2014/main" id="{04D44D7D-E05C-4426-B36F-73B560FCB24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9229" y="644032"/>
            <a:ext cx="2544016" cy="2880343"/>
          </a:xfrm>
          <a:prstGeom prst="rect">
            <a:avLst/>
          </a:prstGeom>
        </p:spPr>
      </p:pic>
    </p:spTree>
    <p:extLst>
      <p:ext uri="{BB962C8B-B14F-4D97-AF65-F5344CB8AC3E}">
        <p14:creationId xmlns:p14="http://schemas.microsoft.com/office/powerpoint/2010/main" val="3799421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folie">
    <p:spTree>
      <p:nvGrpSpPr>
        <p:cNvPr id="1" name=""/>
        <p:cNvGrpSpPr/>
        <p:nvPr/>
      </p:nvGrpSpPr>
      <p:grpSpPr>
        <a:xfrm>
          <a:off x="0" y="0"/>
          <a:ext cx="0" cy="0"/>
          <a:chOff x="0" y="0"/>
          <a:chExt cx="0" cy="0"/>
        </a:xfrm>
      </p:grpSpPr>
      <p:sp>
        <p:nvSpPr>
          <p:cNvPr id="16" name="Textplatzhalter 2">
            <a:extLst>
              <a:ext uri="{FF2B5EF4-FFF2-40B4-BE49-F238E27FC236}">
                <a16:creationId xmlns:a16="http://schemas.microsoft.com/office/drawing/2014/main" id="{B7BB810B-88BC-4D8B-A78E-315CDFFC1298}"/>
              </a:ext>
            </a:extLst>
          </p:cNvPr>
          <p:cNvSpPr>
            <a:spLocks noGrp="1"/>
          </p:cNvSpPr>
          <p:nvPr>
            <p:ph idx="1"/>
          </p:nvPr>
        </p:nvSpPr>
        <p:spPr>
          <a:xfrm>
            <a:off x="529361" y="3104848"/>
            <a:ext cx="8753918" cy="1689518"/>
          </a:xfrm>
          <a:prstGeom prst="rect">
            <a:avLst/>
          </a:prstGeom>
        </p:spPr>
        <p:txBody>
          <a:bodyPr vert="horz" lIns="91440" tIns="45720" rIns="91440" bIns="45720" rtlCol="0">
            <a:normAutofit/>
          </a:bodyPr>
          <a:lstStyle>
            <a:lvl1pPr>
              <a:spcBef>
                <a:spcPts val="0"/>
              </a:spcBef>
              <a:spcAft>
                <a:spcPts val="300"/>
              </a:spcAft>
              <a:defRPr/>
            </a:lvl1pPr>
          </a:lstStyle>
          <a:p>
            <a:pPr lvl="0"/>
            <a:r>
              <a:rPr lang="de-DE" dirty="0"/>
              <a:t>At </a:t>
            </a:r>
            <a:r>
              <a:rPr lang="de-DE" dirty="0" err="1"/>
              <a:t>fugitate</a:t>
            </a:r>
            <a:r>
              <a:rPr lang="de-DE" dirty="0"/>
              <a:t> </a:t>
            </a:r>
            <a:r>
              <a:rPr lang="de-DE" dirty="0" err="1"/>
              <a:t>pe</a:t>
            </a:r>
            <a:r>
              <a:rPr lang="de-DE" dirty="0"/>
              <a:t> </a:t>
            </a:r>
            <a:r>
              <a:rPr lang="de-DE" dirty="0" err="1"/>
              <a:t>doles</a:t>
            </a:r>
            <a:r>
              <a:rPr lang="de-DE" dirty="0"/>
              <a:t> am, </a:t>
            </a:r>
            <a:r>
              <a:rPr lang="de-DE" dirty="0" err="1"/>
              <a:t>te</a:t>
            </a:r>
            <a:r>
              <a:rPr lang="de-DE" dirty="0"/>
              <a:t> </a:t>
            </a:r>
            <a:r>
              <a:rPr lang="de-DE" dirty="0" err="1"/>
              <a:t>nonsecescius</a:t>
            </a:r>
            <a:r>
              <a:rPr lang="de-DE" dirty="0"/>
              <a:t> sed </a:t>
            </a:r>
            <a:r>
              <a:rPr lang="de-DE" dirty="0" err="1"/>
              <a:t>magnimpori</a:t>
            </a:r>
            <a:r>
              <a:rPr lang="de-DE" dirty="0"/>
              <a:t> </a:t>
            </a:r>
            <a:r>
              <a:rPr lang="de-DE" dirty="0" err="1"/>
              <a:t>rem</a:t>
            </a:r>
            <a:r>
              <a:rPr lang="de-DE" dirty="0"/>
              <a:t> </a:t>
            </a:r>
            <a:r>
              <a:rPr lang="de-DE" dirty="0" err="1"/>
              <a:t>vollut</a:t>
            </a:r>
            <a:r>
              <a:rPr lang="de-DE" dirty="0"/>
              <a:t> </a:t>
            </a:r>
            <a:r>
              <a:rPr lang="de-DE" dirty="0" err="1"/>
              <a:t>experis</a:t>
            </a:r>
            <a:r>
              <a:rPr lang="de-DE" dirty="0"/>
              <a:t> </a:t>
            </a:r>
            <a:r>
              <a:rPr lang="de-DE" dirty="0" err="1"/>
              <a:t>re</a:t>
            </a:r>
            <a:r>
              <a:rPr lang="de-DE" dirty="0"/>
              <a:t> </a:t>
            </a:r>
            <a:r>
              <a:rPr lang="de-DE" dirty="0" err="1"/>
              <a:t>sitam</a:t>
            </a:r>
            <a:r>
              <a:rPr lang="de-DE" dirty="0"/>
              <a:t> </a:t>
            </a:r>
            <a:r>
              <a:rPr lang="de-DE" dirty="0" err="1"/>
              <a:t>eum</a:t>
            </a:r>
            <a:r>
              <a:rPr lang="de-DE" dirty="0"/>
              <a:t> </a:t>
            </a:r>
            <a:r>
              <a:rPr lang="de-DE" dirty="0" err="1"/>
              <a:t>quuntia</a:t>
            </a:r>
            <a:r>
              <a:rPr lang="de-DE" dirty="0"/>
              <a:t> </a:t>
            </a:r>
            <a:r>
              <a:rPr lang="de-DE" dirty="0" err="1"/>
              <a:t>ectiatiam</a:t>
            </a:r>
            <a:r>
              <a:rPr lang="de-DE" dirty="0"/>
              <a:t> </a:t>
            </a:r>
            <a:r>
              <a:rPr lang="de-DE" dirty="0" err="1"/>
              <a:t>archic</a:t>
            </a:r>
            <a:r>
              <a:rPr lang="de-DE" dirty="0"/>
              <a:t> </a:t>
            </a:r>
            <a:r>
              <a:rPr lang="de-DE" dirty="0" err="1"/>
              <a:t>te</a:t>
            </a:r>
            <a:r>
              <a:rPr lang="de-DE" dirty="0"/>
              <a:t> </a:t>
            </a:r>
            <a:r>
              <a:rPr lang="de-DE" dirty="0" err="1"/>
              <a:t>esti</a:t>
            </a:r>
            <a:r>
              <a:rPr lang="de-DE" dirty="0"/>
              <a:t> </a:t>
            </a:r>
            <a:r>
              <a:rPr lang="de-DE" dirty="0" err="1"/>
              <a:t>comnit</a:t>
            </a:r>
            <a:endParaRPr lang="de-DE" dirty="0"/>
          </a:p>
          <a:p>
            <a:pPr lvl="0"/>
            <a:r>
              <a:rPr lang="de-DE" dirty="0"/>
              <a:t>Atem </a:t>
            </a:r>
            <a:r>
              <a:rPr lang="de-DE" dirty="0" err="1"/>
              <a:t>vel</a:t>
            </a:r>
            <a:r>
              <a:rPr lang="de-DE" dirty="0"/>
              <a:t> </a:t>
            </a:r>
            <a:r>
              <a:rPr lang="de-DE" dirty="0" err="1"/>
              <a:t>experib</a:t>
            </a:r>
            <a:r>
              <a:rPr lang="de-DE" dirty="0"/>
              <a:t> </a:t>
            </a:r>
            <a:r>
              <a:rPr lang="de-DE" dirty="0" err="1"/>
              <a:t>ernatur</a:t>
            </a:r>
            <a:r>
              <a:rPr lang="de-DE" dirty="0"/>
              <a:t> </a:t>
            </a:r>
            <a:r>
              <a:rPr lang="de-DE" dirty="0" err="1"/>
              <a:t>audis</a:t>
            </a:r>
            <a:r>
              <a:rPr lang="de-DE" dirty="0"/>
              <a:t> </a:t>
            </a:r>
            <a:r>
              <a:rPr lang="de-DE" dirty="0" err="1"/>
              <a:t>exere</a:t>
            </a:r>
            <a:r>
              <a:rPr lang="de-DE" dirty="0"/>
              <a:t> </a:t>
            </a:r>
            <a:r>
              <a:rPr lang="de-DE" dirty="0" err="1"/>
              <a:t>nimusci</a:t>
            </a:r>
            <a:r>
              <a:rPr lang="de-DE" dirty="0"/>
              <a:t> </a:t>
            </a:r>
            <a:r>
              <a:rPr lang="de-DE" dirty="0" err="1"/>
              <a:t>autestis</a:t>
            </a:r>
            <a:r>
              <a:rPr lang="de-DE" dirty="0"/>
              <a:t> si quo </a:t>
            </a:r>
            <a:r>
              <a:rPr lang="de-DE" dirty="0" err="1"/>
              <a:t>magnit</a:t>
            </a:r>
            <a:r>
              <a:rPr lang="de-DE" dirty="0"/>
              <a:t> </a:t>
            </a:r>
            <a:r>
              <a:rPr lang="de-DE" dirty="0" err="1"/>
              <a:t>volessimi</a:t>
            </a:r>
            <a:r>
              <a:rPr lang="de-DE" dirty="0"/>
              <a:t>, </a:t>
            </a:r>
            <a:r>
              <a:rPr lang="de-DE" dirty="0" err="1"/>
              <a:t>verum</a:t>
            </a:r>
            <a:r>
              <a:rPr lang="de-DE" dirty="0"/>
              <a:t> </a:t>
            </a:r>
            <a:r>
              <a:rPr lang="de-DE" dirty="0" err="1"/>
              <a:t>ipsam</a:t>
            </a:r>
            <a:endParaRPr lang="de-DE" dirty="0"/>
          </a:p>
          <a:p>
            <a:pPr lvl="0"/>
            <a:r>
              <a:rPr lang="de-DE" dirty="0" err="1"/>
              <a:t>Srerci</a:t>
            </a:r>
            <a:r>
              <a:rPr lang="de-DE" dirty="0"/>
              <a:t> </a:t>
            </a:r>
            <a:r>
              <a:rPr lang="de-DE" dirty="0" err="1"/>
              <a:t>quidus</a:t>
            </a:r>
            <a:r>
              <a:rPr lang="de-DE" dirty="0"/>
              <a:t> </a:t>
            </a:r>
            <a:r>
              <a:rPr lang="de-DE" dirty="0" err="1"/>
              <a:t>peris</a:t>
            </a:r>
            <a:r>
              <a:rPr lang="de-DE" dirty="0"/>
              <a:t> </a:t>
            </a:r>
            <a:r>
              <a:rPr lang="de-DE" dirty="0" err="1"/>
              <a:t>dolenduci</a:t>
            </a:r>
            <a:endParaRPr lang="de-DE" dirty="0"/>
          </a:p>
        </p:txBody>
      </p:sp>
      <p:sp>
        <p:nvSpPr>
          <p:cNvPr id="18" name="Textplatzhalter 2">
            <a:extLst>
              <a:ext uri="{FF2B5EF4-FFF2-40B4-BE49-F238E27FC236}">
                <a16:creationId xmlns:a16="http://schemas.microsoft.com/office/drawing/2014/main" id="{D5722C52-FBE2-42DB-AABE-B98B0E85D11E}"/>
              </a:ext>
            </a:extLst>
          </p:cNvPr>
          <p:cNvSpPr>
            <a:spLocks noGrp="1"/>
          </p:cNvSpPr>
          <p:nvPr>
            <p:ph type="body" sz="quarter" idx="10" hasCustomPrompt="1"/>
          </p:nvPr>
        </p:nvSpPr>
        <p:spPr>
          <a:xfrm>
            <a:off x="529360" y="1746422"/>
            <a:ext cx="8753917" cy="1341949"/>
          </a:xfrm>
          <a:prstGeom prst="rect">
            <a:avLst/>
          </a:prstGeom>
        </p:spPr>
        <p:txBody>
          <a:bodyPr/>
          <a:lstStyle>
            <a:lvl1pPr marL="0" indent="0">
              <a:buNone/>
              <a:defRPr/>
            </a:lvl1pPr>
          </a:lstStyle>
          <a:p>
            <a:pPr>
              <a:lnSpc>
                <a:spcPct val="100000"/>
              </a:lnSpc>
            </a:pPr>
            <a:r>
              <a:rPr lang="de-DE" dirty="0"/>
              <a:t>Texte in der Hausschrift in 20 </a:t>
            </a:r>
            <a:r>
              <a:rPr lang="de-DE" dirty="0" err="1"/>
              <a:t>pt</a:t>
            </a:r>
            <a:r>
              <a:rPr lang="de-DE" dirty="0"/>
              <a:t>. </a:t>
            </a:r>
            <a:r>
              <a:rPr lang="de-DE" dirty="0" err="1"/>
              <a:t>Editaectem</a:t>
            </a:r>
            <a:r>
              <a:rPr lang="de-DE" dirty="0"/>
              <a:t> </a:t>
            </a:r>
            <a:r>
              <a:rPr lang="de-DE" dirty="0" err="1"/>
              <a:t>ra</a:t>
            </a:r>
            <a:r>
              <a:rPr lang="de-DE" dirty="0"/>
              <a:t> </a:t>
            </a:r>
            <a:r>
              <a:rPr lang="de-DE" dirty="0" err="1"/>
              <a:t>nit</a:t>
            </a:r>
            <a:r>
              <a:rPr lang="de-DE" dirty="0"/>
              <a:t> </a:t>
            </a:r>
            <a:r>
              <a:rPr lang="de-DE" dirty="0" err="1"/>
              <a:t>harum</a:t>
            </a:r>
            <a:r>
              <a:rPr lang="de-DE" dirty="0"/>
              <a:t> </a:t>
            </a:r>
            <a:r>
              <a:rPr lang="de-DE" dirty="0" err="1"/>
              <a:t>quae</a:t>
            </a:r>
            <a:r>
              <a:rPr lang="de-DE" dirty="0"/>
              <a:t> </a:t>
            </a:r>
            <a:r>
              <a:rPr lang="de-DE" dirty="0" err="1"/>
              <a:t>volupta</a:t>
            </a:r>
            <a:r>
              <a:rPr lang="de-DE" dirty="0"/>
              <a:t> </a:t>
            </a:r>
            <a:r>
              <a:rPr lang="de-DE" dirty="0" err="1"/>
              <a:t>dolorep</a:t>
            </a:r>
            <a:r>
              <a:rPr lang="de-DE" dirty="0"/>
              <a:t> </a:t>
            </a:r>
            <a:r>
              <a:rPr lang="de-DE" dirty="0" err="1"/>
              <a:t>tatibusdam</a:t>
            </a:r>
            <a:r>
              <a:rPr lang="de-DE" dirty="0"/>
              <a:t> </a:t>
            </a:r>
            <a:r>
              <a:rPr lang="de-DE" dirty="0" err="1"/>
              <a:t>aliti</a:t>
            </a:r>
            <a:r>
              <a:rPr lang="de-DE" dirty="0"/>
              <a:t> </a:t>
            </a:r>
            <a:r>
              <a:rPr lang="de-DE" dirty="0" err="1"/>
              <a:t>niet</a:t>
            </a:r>
            <a:r>
              <a:rPr lang="de-DE" dirty="0"/>
              <a:t> </a:t>
            </a:r>
            <a:r>
              <a:rPr lang="de-DE" dirty="0" err="1"/>
              <a:t>aut</a:t>
            </a:r>
            <a:r>
              <a:rPr lang="de-DE" dirty="0"/>
              <a:t> </a:t>
            </a:r>
            <a:r>
              <a:rPr lang="de-DE" dirty="0" err="1"/>
              <a:t>fuga</a:t>
            </a:r>
            <a:r>
              <a:rPr lang="de-DE" dirty="0"/>
              <a:t>. </a:t>
            </a:r>
            <a:r>
              <a:rPr lang="de-DE" dirty="0" err="1"/>
              <a:t>Itatis</a:t>
            </a:r>
            <a:r>
              <a:rPr lang="de-DE" dirty="0"/>
              <a:t> a sam </a:t>
            </a:r>
            <a:r>
              <a:rPr lang="de-DE" dirty="0" err="1"/>
              <a:t>facculp</a:t>
            </a:r>
            <a:r>
              <a:rPr lang="de-DE" dirty="0"/>
              <a:t> </a:t>
            </a:r>
            <a:r>
              <a:rPr lang="de-DE" dirty="0" err="1"/>
              <a:t>aribus</a:t>
            </a:r>
            <a:r>
              <a:rPr lang="de-DE" dirty="0"/>
              <a:t> </a:t>
            </a:r>
            <a:r>
              <a:rPr lang="de-DE" dirty="0" err="1"/>
              <a:t>mil</a:t>
            </a:r>
            <a:r>
              <a:rPr lang="de-DE" dirty="0"/>
              <a:t> </a:t>
            </a:r>
            <a:r>
              <a:rPr lang="de-DE" dirty="0" err="1"/>
              <a:t>maio</a:t>
            </a:r>
            <a:r>
              <a:rPr lang="de-DE" dirty="0"/>
              <a:t>. Et quam </a:t>
            </a:r>
            <a:r>
              <a:rPr lang="de-DE" dirty="0" err="1"/>
              <a:t>fuga</a:t>
            </a:r>
            <a:r>
              <a:rPr lang="de-DE" dirty="0"/>
              <a:t>. </a:t>
            </a:r>
            <a:r>
              <a:rPr lang="de-DE" dirty="0" err="1"/>
              <a:t>Explacium</a:t>
            </a:r>
            <a:r>
              <a:rPr lang="de-DE" dirty="0"/>
              <a:t> </a:t>
            </a:r>
            <a:r>
              <a:rPr lang="de-DE" dirty="0" err="1"/>
              <a:t>re</a:t>
            </a:r>
            <a:r>
              <a:rPr lang="de-DE" dirty="0"/>
              <a:t> </a:t>
            </a:r>
            <a:r>
              <a:rPr lang="de-DE" dirty="0" err="1"/>
              <a:t>lat</a:t>
            </a:r>
            <a:r>
              <a:rPr lang="de-DE" dirty="0"/>
              <a:t> </a:t>
            </a:r>
            <a:r>
              <a:rPr lang="de-DE" dirty="0" err="1"/>
              <a:t>evellandae</a:t>
            </a:r>
            <a:r>
              <a:rPr lang="de-DE" dirty="0"/>
              <a:t>. Ita </a:t>
            </a:r>
            <a:r>
              <a:rPr lang="de-DE" dirty="0" err="1"/>
              <a:t>voles</a:t>
            </a:r>
            <a:r>
              <a:rPr lang="de-DE" dirty="0"/>
              <a:t> sed unt.</a:t>
            </a:r>
          </a:p>
        </p:txBody>
      </p:sp>
      <p:sp>
        <p:nvSpPr>
          <p:cNvPr id="19" name="Textplatzhalter 2">
            <a:extLst>
              <a:ext uri="{FF2B5EF4-FFF2-40B4-BE49-F238E27FC236}">
                <a16:creationId xmlns:a16="http://schemas.microsoft.com/office/drawing/2014/main" id="{A8E1BA6F-2B26-4513-8982-AA40B6A5AA54}"/>
              </a:ext>
            </a:extLst>
          </p:cNvPr>
          <p:cNvSpPr>
            <a:spLocks noGrp="1"/>
          </p:cNvSpPr>
          <p:nvPr>
            <p:ph idx="11" hasCustomPrompt="1"/>
          </p:nvPr>
        </p:nvSpPr>
        <p:spPr>
          <a:xfrm>
            <a:off x="529360" y="4811595"/>
            <a:ext cx="8753918" cy="493129"/>
          </a:xfrm>
          <a:prstGeom prst="rect">
            <a:avLst/>
          </a:prstGeom>
        </p:spPr>
        <p:txBody>
          <a:bodyPr vert="horz" lIns="91440" tIns="45720" rIns="91440" bIns="45720" rtlCol="0">
            <a:normAutofit/>
          </a:bodyPr>
          <a:lstStyle>
            <a:lvl1pPr marL="0" indent="0">
              <a:buNone/>
              <a:defRPr>
                <a:solidFill>
                  <a:srgbClr val="F72440"/>
                </a:solidFill>
              </a:defRPr>
            </a:lvl1pPr>
          </a:lstStyle>
          <a:p>
            <a:pPr lvl="0"/>
            <a:r>
              <a:rPr lang="de-DE" dirty="0"/>
              <a:t>Hervorhebung in Rot</a:t>
            </a:r>
          </a:p>
        </p:txBody>
      </p:sp>
      <p:sp>
        <p:nvSpPr>
          <p:cNvPr id="25" name="Fußzeilenplatzhalter 4">
            <a:extLst>
              <a:ext uri="{FF2B5EF4-FFF2-40B4-BE49-F238E27FC236}">
                <a16:creationId xmlns:a16="http://schemas.microsoft.com/office/drawing/2014/main" id="{9C148A95-30B9-4243-9443-B998FD3359FE}"/>
              </a:ext>
            </a:extLst>
          </p:cNvPr>
          <p:cNvSpPr>
            <a:spLocks noGrp="1"/>
          </p:cNvSpPr>
          <p:nvPr>
            <p:ph type="ftr" sz="quarter" idx="3"/>
          </p:nvPr>
        </p:nvSpPr>
        <p:spPr>
          <a:xfrm>
            <a:off x="529361" y="6492875"/>
            <a:ext cx="7315201" cy="365125"/>
          </a:xfrm>
          <a:prstGeom prst="rect">
            <a:avLst/>
          </a:prstGeom>
        </p:spPr>
        <p:txBody>
          <a:bodyPr vert="horz" lIns="91440" tIns="45720" rIns="91440" bIns="45720" rtlCol="0" anchor="ctr"/>
          <a:lstStyle>
            <a:lvl1pPr algn="l">
              <a:defRPr sz="800">
                <a:solidFill>
                  <a:schemeClr val="tx1"/>
                </a:solidFill>
                <a:latin typeface="Titillium Web" panose="00000500000000000000" pitchFamily="2" charset="0"/>
              </a:defRPr>
            </a:lvl1pPr>
          </a:lstStyle>
          <a:p>
            <a:r>
              <a:rPr lang="de-DE"/>
              <a:t>Name der Veranstaltung</a:t>
            </a:r>
            <a:endParaRPr lang="de-DE" dirty="0"/>
          </a:p>
        </p:txBody>
      </p:sp>
      <p:sp>
        <p:nvSpPr>
          <p:cNvPr id="26" name="Foliennummernplatzhalter 5">
            <a:extLst>
              <a:ext uri="{FF2B5EF4-FFF2-40B4-BE49-F238E27FC236}">
                <a16:creationId xmlns:a16="http://schemas.microsoft.com/office/drawing/2014/main" id="{42F6F114-3926-4821-8232-20AB4ED9AC2D}"/>
              </a:ext>
            </a:extLst>
          </p:cNvPr>
          <p:cNvSpPr>
            <a:spLocks noGrp="1"/>
          </p:cNvSpPr>
          <p:nvPr>
            <p:ph type="sldNum" sz="quarter" idx="4"/>
          </p:nvPr>
        </p:nvSpPr>
        <p:spPr>
          <a:xfrm>
            <a:off x="11184749" y="6492875"/>
            <a:ext cx="477890" cy="365125"/>
          </a:xfrm>
          <a:prstGeom prst="rect">
            <a:avLst/>
          </a:prstGeom>
        </p:spPr>
        <p:txBody>
          <a:bodyPr vert="horz" lIns="91440" tIns="45720" rIns="91440" bIns="45720" rtlCol="0" anchor="ctr"/>
          <a:lstStyle>
            <a:lvl1pPr algn="r">
              <a:defRPr sz="800">
                <a:solidFill>
                  <a:schemeClr val="tx1"/>
                </a:solidFill>
                <a:latin typeface="Titillium Web" panose="00000500000000000000" pitchFamily="2" charset="0"/>
              </a:defRPr>
            </a:lvl1pPr>
          </a:lstStyle>
          <a:p>
            <a:fld id="{1C1E8C8B-36C6-4A33-AA91-BD1926072065}" type="slidenum">
              <a:rPr lang="de-DE" smtClean="0"/>
              <a:pPr/>
              <a:t>‹Nr.›</a:t>
            </a:fld>
            <a:endParaRPr lang="de-DE" dirty="0"/>
          </a:p>
        </p:txBody>
      </p:sp>
      <p:sp>
        <p:nvSpPr>
          <p:cNvPr id="28" name="Subtitle 2">
            <a:extLst>
              <a:ext uri="{FF2B5EF4-FFF2-40B4-BE49-F238E27FC236}">
                <a16:creationId xmlns:a16="http://schemas.microsoft.com/office/drawing/2014/main" id="{D6F5F1CA-0A9A-4806-86F8-1B0BCE232E22}"/>
              </a:ext>
            </a:extLst>
          </p:cNvPr>
          <p:cNvSpPr>
            <a:spLocks noGrp="1"/>
          </p:cNvSpPr>
          <p:nvPr>
            <p:ph type="subTitle" idx="12" hasCustomPrompt="1"/>
          </p:nvPr>
        </p:nvSpPr>
        <p:spPr>
          <a:xfrm>
            <a:off x="529358" y="874930"/>
            <a:ext cx="8753916" cy="530307"/>
          </a:xfrm>
          <a:prstGeom prst="rect">
            <a:avLst/>
          </a:prstGeom>
        </p:spPr>
        <p:txBody>
          <a:bodyPr tIns="0" anchor="t">
            <a:noAutofit/>
          </a:bodyPr>
          <a:lstStyle>
            <a:lvl1pPr marL="0" indent="0" algn="l">
              <a:buNone/>
              <a:defRPr sz="36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Optionaler Zusatz in zweiter Zeile in 34pt</a:t>
            </a:r>
            <a:endParaRPr lang="en-US" dirty="0"/>
          </a:p>
        </p:txBody>
      </p:sp>
      <p:sp>
        <p:nvSpPr>
          <p:cNvPr id="30" name="Titel 29">
            <a:extLst>
              <a:ext uri="{FF2B5EF4-FFF2-40B4-BE49-F238E27FC236}">
                <a16:creationId xmlns:a16="http://schemas.microsoft.com/office/drawing/2014/main" id="{D6FBF66B-61FF-443D-A923-E295842AFED9}"/>
              </a:ext>
            </a:extLst>
          </p:cNvPr>
          <p:cNvSpPr>
            <a:spLocks noGrp="1"/>
          </p:cNvSpPr>
          <p:nvPr>
            <p:ph type="title" hasCustomPrompt="1"/>
          </p:nvPr>
        </p:nvSpPr>
        <p:spPr>
          <a:xfrm>
            <a:off x="529358" y="319242"/>
            <a:ext cx="8753916" cy="540000"/>
          </a:xfrm>
          <a:prstGeom prst="rect">
            <a:avLst/>
          </a:prstGeom>
        </p:spPr>
        <p:txBody>
          <a:bodyPr/>
          <a:lstStyle>
            <a:lvl1pPr>
              <a:defRPr/>
            </a:lvl1pPr>
          </a:lstStyle>
          <a:p>
            <a:r>
              <a:rPr lang="de-DE" dirty="0"/>
              <a:t>Titel der Folie</a:t>
            </a:r>
          </a:p>
        </p:txBody>
      </p:sp>
    </p:spTree>
    <p:extLst>
      <p:ext uri="{BB962C8B-B14F-4D97-AF65-F5344CB8AC3E}">
        <p14:creationId xmlns:p14="http://schemas.microsoft.com/office/powerpoint/2010/main" val="1698323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ndardfolie 2">
    <p:spTree>
      <p:nvGrpSpPr>
        <p:cNvPr id="1" name=""/>
        <p:cNvGrpSpPr/>
        <p:nvPr/>
      </p:nvGrpSpPr>
      <p:grpSpPr>
        <a:xfrm>
          <a:off x="0" y="0"/>
          <a:ext cx="0" cy="0"/>
          <a:chOff x="0" y="0"/>
          <a:chExt cx="0" cy="0"/>
        </a:xfrm>
      </p:grpSpPr>
      <p:sp>
        <p:nvSpPr>
          <p:cNvPr id="16" name="Textplatzhalter 2">
            <a:extLst>
              <a:ext uri="{FF2B5EF4-FFF2-40B4-BE49-F238E27FC236}">
                <a16:creationId xmlns:a16="http://schemas.microsoft.com/office/drawing/2014/main" id="{B7BB810B-88BC-4D8B-A78E-315CDFFC1298}"/>
              </a:ext>
            </a:extLst>
          </p:cNvPr>
          <p:cNvSpPr>
            <a:spLocks noGrp="1"/>
          </p:cNvSpPr>
          <p:nvPr>
            <p:ph idx="1"/>
          </p:nvPr>
        </p:nvSpPr>
        <p:spPr>
          <a:xfrm>
            <a:off x="529361" y="3104848"/>
            <a:ext cx="8753918" cy="1689518"/>
          </a:xfrm>
          <a:prstGeom prst="rect">
            <a:avLst/>
          </a:prstGeom>
        </p:spPr>
        <p:txBody>
          <a:bodyPr vert="horz" lIns="91440" tIns="45720" rIns="91440" bIns="45720" rtlCol="0">
            <a:normAutofit/>
          </a:bodyPr>
          <a:lstStyle/>
          <a:p>
            <a:pPr lvl="0"/>
            <a:r>
              <a:rPr lang="de-DE" dirty="0"/>
              <a:t>At </a:t>
            </a:r>
            <a:r>
              <a:rPr lang="de-DE" dirty="0" err="1"/>
              <a:t>fugitate</a:t>
            </a:r>
            <a:r>
              <a:rPr lang="de-DE" dirty="0"/>
              <a:t> </a:t>
            </a:r>
            <a:r>
              <a:rPr lang="de-DE" dirty="0" err="1"/>
              <a:t>pe</a:t>
            </a:r>
            <a:r>
              <a:rPr lang="de-DE" dirty="0"/>
              <a:t> </a:t>
            </a:r>
            <a:r>
              <a:rPr lang="de-DE" dirty="0" err="1"/>
              <a:t>doles</a:t>
            </a:r>
            <a:r>
              <a:rPr lang="de-DE" dirty="0"/>
              <a:t> am, </a:t>
            </a:r>
            <a:r>
              <a:rPr lang="de-DE" dirty="0" err="1"/>
              <a:t>te</a:t>
            </a:r>
            <a:r>
              <a:rPr lang="de-DE" dirty="0"/>
              <a:t> </a:t>
            </a:r>
            <a:r>
              <a:rPr lang="de-DE" dirty="0" err="1"/>
              <a:t>nonsecescius</a:t>
            </a:r>
            <a:r>
              <a:rPr lang="de-DE" dirty="0"/>
              <a:t> sed </a:t>
            </a:r>
            <a:r>
              <a:rPr lang="de-DE" dirty="0" err="1"/>
              <a:t>magnimpori</a:t>
            </a:r>
            <a:r>
              <a:rPr lang="de-DE" dirty="0"/>
              <a:t> </a:t>
            </a:r>
            <a:r>
              <a:rPr lang="de-DE" dirty="0" err="1"/>
              <a:t>rem</a:t>
            </a:r>
            <a:r>
              <a:rPr lang="de-DE" dirty="0"/>
              <a:t> </a:t>
            </a:r>
            <a:r>
              <a:rPr lang="de-DE" dirty="0" err="1"/>
              <a:t>vollut</a:t>
            </a:r>
            <a:r>
              <a:rPr lang="de-DE" dirty="0"/>
              <a:t> </a:t>
            </a:r>
            <a:r>
              <a:rPr lang="de-DE" dirty="0" err="1"/>
              <a:t>experis</a:t>
            </a:r>
            <a:r>
              <a:rPr lang="de-DE" dirty="0"/>
              <a:t> </a:t>
            </a:r>
            <a:r>
              <a:rPr lang="de-DE" dirty="0" err="1"/>
              <a:t>re</a:t>
            </a:r>
            <a:r>
              <a:rPr lang="de-DE" dirty="0"/>
              <a:t> </a:t>
            </a:r>
            <a:r>
              <a:rPr lang="de-DE" dirty="0" err="1"/>
              <a:t>sitam</a:t>
            </a:r>
            <a:r>
              <a:rPr lang="de-DE" dirty="0"/>
              <a:t> </a:t>
            </a:r>
            <a:r>
              <a:rPr lang="de-DE" dirty="0" err="1"/>
              <a:t>eum</a:t>
            </a:r>
            <a:r>
              <a:rPr lang="de-DE" dirty="0"/>
              <a:t> </a:t>
            </a:r>
            <a:r>
              <a:rPr lang="de-DE" dirty="0" err="1"/>
              <a:t>quuntia</a:t>
            </a:r>
            <a:r>
              <a:rPr lang="de-DE" dirty="0"/>
              <a:t> </a:t>
            </a:r>
            <a:r>
              <a:rPr lang="de-DE" dirty="0" err="1"/>
              <a:t>ectiatiam</a:t>
            </a:r>
            <a:r>
              <a:rPr lang="de-DE" dirty="0"/>
              <a:t> </a:t>
            </a:r>
            <a:r>
              <a:rPr lang="de-DE" dirty="0" err="1"/>
              <a:t>archic</a:t>
            </a:r>
            <a:r>
              <a:rPr lang="de-DE" dirty="0"/>
              <a:t> </a:t>
            </a:r>
            <a:r>
              <a:rPr lang="de-DE" dirty="0" err="1"/>
              <a:t>te</a:t>
            </a:r>
            <a:r>
              <a:rPr lang="de-DE" dirty="0"/>
              <a:t> </a:t>
            </a:r>
            <a:r>
              <a:rPr lang="de-DE" dirty="0" err="1"/>
              <a:t>esti</a:t>
            </a:r>
            <a:r>
              <a:rPr lang="de-DE" dirty="0"/>
              <a:t> </a:t>
            </a:r>
            <a:r>
              <a:rPr lang="de-DE" dirty="0" err="1"/>
              <a:t>comnit</a:t>
            </a:r>
            <a:endParaRPr lang="de-DE" dirty="0"/>
          </a:p>
          <a:p>
            <a:pPr lvl="0"/>
            <a:r>
              <a:rPr lang="de-DE" dirty="0"/>
              <a:t>Atem </a:t>
            </a:r>
            <a:r>
              <a:rPr lang="de-DE" dirty="0" err="1"/>
              <a:t>vel</a:t>
            </a:r>
            <a:r>
              <a:rPr lang="de-DE" dirty="0"/>
              <a:t> </a:t>
            </a:r>
            <a:r>
              <a:rPr lang="de-DE" dirty="0" err="1"/>
              <a:t>experib</a:t>
            </a:r>
            <a:r>
              <a:rPr lang="de-DE" dirty="0"/>
              <a:t> </a:t>
            </a:r>
            <a:r>
              <a:rPr lang="de-DE" dirty="0" err="1"/>
              <a:t>ernatur</a:t>
            </a:r>
            <a:r>
              <a:rPr lang="de-DE" dirty="0"/>
              <a:t> </a:t>
            </a:r>
            <a:r>
              <a:rPr lang="de-DE" dirty="0" err="1"/>
              <a:t>audis</a:t>
            </a:r>
            <a:r>
              <a:rPr lang="de-DE" dirty="0"/>
              <a:t> </a:t>
            </a:r>
            <a:r>
              <a:rPr lang="de-DE" dirty="0" err="1"/>
              <a:t>exere</a:t>
            </a:r>
            <a:r>
              <a:rPr lang="de-DE" dirty="0"/>
              <a:t> </a:t>
            </a:r>
            <a:r>
              <a:rPr lang="de-DE" dirty="0" err="1"/>
              <a:t>nimusci</a:t>
            </a:r>
            <a:r>
              <a:rPr lang="de-DE" dirty="0"/>
              <a:t> </a:t>
            </a:r>
            <a:r>
              <a:rPr lang="de-DE" dirty="0" err="1"/>
              <a:t>autestis</a:t>
            </a:r>
            <a:r>
              <a:rPr lang="de-DE" dirty="0"/>
              <a:t> si quo </a:t>
            </a:r>
            <a:r>
              <a:rPr lang="de-DE" dirty="0" err="1"/>
              <a:t>magnit</a:t>
            </a:r>
            <a:r>
              <a:rPr lang="de-DE" dirty="0"/>
              <a:t> </a:t>
            </a:r>
            <a:r>
              <a:rPr lang="de-DE" dirty="0" err="1"/>
              <a:t>volessimi</a:t>
            </a:r>
            <a:r>
              <a:rPr lang="de-DE" dirty="0"/>
              <a:t>, </a:t>
            </a:r>
            <a:r>
              <a:rPr lang="de-DE" dirty="0" err="1"/>
              <a:t>verum</a:t>
            </a:r>
            <a:r>
              <a:rPr lang="de-DE" dirty="0"/>
              <a:t> </a:t>
            </a:r>
            <a:r>
              <a:rPr lang="de-DE" dirty="0" err="1"/>
              <a:t>ipsam</a:t>
            </a:r>
            <a:endParaRPr lang="de-DE" dirty="0"/>
          </a:p>
          <a:p>
            <a:pPr lvl="0"/>
            <a:r>
              <a:rPr lang="de-DE" dirty="0" err="1"/>
              <a:t>Srerci</a:t>
            </a:r>
            <a:r>
              <a:rPr lang="de-DE" dirty="0"/>
              <a:t> </a:t>
            </a:r>
            <a:r>
              <a:rPr lang="de-DE" dirty="0" err="1"/>
              <a:t>quidus</a:t>
            </a:r>
            <a:r>
              <a:rPr lang="de-DE" dirty="0"/>
              <a:t> </a:t>
            </a:r>
            <a:r>
              <a:rPr lang="de-DE" dirty="0" err="1"/>
              <a:t>peris</a:t>
            </a:r>
            <a:r>
              <a:rPr lang="de-DE" dirty="0"/>
              <a:t> </a:t>
            </a:r>
            <a:r>
              <a:rPr lang="de-DE" dirty="0" err="1"/>
              <a:t>dolenduci</a:t>
            </a:r>
            <a:endParaRPr lang="de-DE" dirty="0"/>
          </a:p>
        </p:txBody>
      </p:sp>
      <p:sp>
        <p:nvSpPr>
          <p:cNvPr id="18" name="Textplatzhalter 2">
            <a:extLst>
              <a:ext uri="{FF2B5EF4-FFF2-40B4-BE49-F238E27FC236}">
                <a16:creationId xmlns:a16="http://schemas.microsoft.com/office/drawing/2014/main" id="{D5722C52-FBE2-42DB-AABE-B98B0E85D11E}"/>
              </a:ext>
            </a:extLst>
          </p:cNvPr>
          <p:cNvSpPr>
            <a:spLocks noGrp="1"/>
          </p:cNvSpPr>
          <p:nvPr>
            <p:ph type="body" sz="quarter" idx="10" hasCustomPrompt="1"/>
          </p:nvPr>
        </p:nvSpPr>
        <p:spPr>
          <a:xfrm>
            <a:off x="529360" y="1746422"/>
            <a:ext cx="8753917" cy="1341949"/>
          </a:xfrm>
          <a:prstGeom prst="rect">
            <a:avLst/>
          </a:prstGeom>
        </p:spPr>
        <p:txBody>
          <a:bodyPr/>
          <a:lstStyle>
            <a:lvl1pPr marL="0" indent="0">
              <a:buNone/>
              <a:defRPr/>
            </a:lvl1pPr>
          </a:lstStyle>
          <a:p>
            <a:pPr>
              <a:lnSpc>
                <a:spcPct val="100000"/>
              </a:lnSpc>
            </a:pPr>
            <a:r>
              <a:rPr lang="de-DE" dirty="0"/>
              <a:t>Texte in der Hausschrift in 20 </a:t>
            </a:r>
            <a:r>
              <a:rPr lang="de-DE" dirty="0" err="1"/>
              <a:t>pt</a:t>
            </a:r>
            <a:r>
              <a:rPr lang="de-DE" dirty="0"/>
              <a:t>. </a:t>
            </a:r>
            <a:r>
              <a:rPr lang="de-DE" dirty="0" err="1"/>
              <a:t>Editaectem</a:t>
            </a:r>
            <a:r>
              <a:rPr lang="de-DE" dirty="0"/>
              <a:t> </a:t>
            </a:r>
            <a:r>
              <a:rPr lang="de-DE" dirty="0" err="1"/>
              <a:t>ra</a:t>
            </a:r>
            <a:r>
              <a:rPr lang="de-DE" dirty="0"/>
              <a:t> </a:t>
            </a:r>
            <a:r>
              <a:rPr lang="de-DE" dirty="0" err="1"/>
              <a:t>nit</a:t>
            </a:r>
            <a:r>
              <a:rPr lang="de-DE" dirty="0"/>
              <a:t> </a:t>
            </a:r>
            <a:r>
              <a:rPr lang="de-DE" dirty="0" err="1"/>
              <a:t>harum</a:t>
            </a:r>
            <a:r>
              <a:rPr lang="de-DE" dirty="0"/>
              <a:t> </a:t>
            </a:r>
            <a:r>
              <a:rPr lang="de-DE" dirty="0" err="1"/>
              <a:t>quae</a:t>
            </a:r>
            <a:r>
              <a:rPr lang="de-DE" dirty="0"/>
              <a:t> </a:t>
            </a:r>
            <a:r>
              <a:rPr lang="de-DE" dirty="0" err="1"/>
              <a:t>volupta</a:t>
            </a:r>
            <a:r>
              <a:rPr lang="de-DE" dirty="0"/>
              <a:t> </a:t>
            </a:r>
            <a:r>
              <a:rPr lang="de-DE" dirty="0" err="1"/>
              <a:t>dolorep</a:t>
            </a:r>
            <a:r>
              <a:rPr lang="de-DE" dirty="0"/>
              <a:t> </a:t>
            </a:r>
            <a:r>
              <a:rPr lang="de-DE" dirty="0" err="1"/>
              <a:t>tatibusdam</a:t>
            </a:r>
            <a:r>
              <a:rPr lang="de-DE" dirty="0"/>
              <a:t> </a:t>
            </a:r>
            <a:r>
              <a:rPr lang="de-DE" dirty="0" err="1"/>
              <a:t>aliti</a:t>
            </a:r>
            <a:r>
              <a:rPr lang="de-DE" dirty="0"/>
              <a:t> </a:t>
            </a:r>
            <a:r>
              <a:rPr lang="de-DE" dirty="0" err="1"/>
              <a:t>niet</a:t>
            </a:r>
            <a:r>
              <a:rPr lang="de-DE" dirty="0"/>
              <a:t> </a:t>
            </a:r>
            <a:r>
              <a:rPr lang="de-DE" dirty="0" err="1"/>
              <a:t>aut</a:t>
            </a:r>
            <a:r>
              <a:rPr lang="de-DE" dirty="0"/>
              <a:t> </a:t>
            </a:r>
            <a:r>
              <a:rPr lang="de-DE" dirty="0" err="1"/>
              <a:t>fuga</a:t>
            </a:r>
            <a:r>
              <a:rPr lang="de-DE" dirty="0"/>
              <a:t>. </a:t>
            </a:r>
            <a:r>
              <a:rPr lang="de-DE" dirty="0" err="1"/>
              <a:t>Itatis</a:t>
            </a:r>
            <a:r>
              <a:rPr lang="de-DE" dirty="0"/>
              <a:t> a sam </a:t>
            </a:r>
            <a:r>
              <a:rPr lang="de-DE" dirty="0" err="1"/>
              <a:t>facculp</a:t>
            </a:r>
            <a:r>
              <a:rPr lang="de-DE" dirty="0"/>
              <a:t> </a:t>
            </a:r>
            <a:r>
              <a:rPr lang="de-DE" dirty="0" err="1"/>
              <a:t>aribus</a:t>
            </a:r>
            <a:r>
              <a:rPr lang="de-DE" dirty="0"/>
              <a:t> </a:t>
            </a:r>
            <a:r>
              <a:rPr lang="de-DE" dirty="0" err="1"/>
              <a:t>mil</a:t>
            </a:r>
            <a:r>
              <a:rPr lang="de-DE" dirty="0"/>
              <a:t> </a:t>
            </a:r>
            <a:r>
              <a:rPr lang="de-DE" dirty="0" err="1"/>
              <a:t>maio</a:t>
            </a:r>
            <a:r>
              <a:rPr lang="de-DE" dirty="0"/>
              <a:t>. Et quam </a:t>
            </a:r>
            <a:r>
              <a:rPr lang="de-DE" dirty="0" err="1"/>
              <a:t>fuga</a:t>
            </a:r>
            <a:r>
              <a:rPr lang="de-DE" dirty="0"/>
              <a:t>. </a:t>
            </a:r>
            <a:r>
              <a:rPr lang="de-DE" dirty="0" err="1"/>
              <a:t>Explacium</a:t>
            </a:r>
            <a:r>
              <a:rPr lang="de-DE" dirty="0"/>
              <a:t> </a:t>
            </a:r>
            <a:r>
              <a:rPr lang="de-DE" dirty="0" err="1"/>
              <a:t>re</a:t>
            </a:r>
            <a:r>
              <a:rPr lang="de-DE" dirty="0"/>
              <a:t> </a:t>
            </a:r>
            <a:r>
              <a:rPr lang="de-DE" dirty="0" err="1"/>
              <a:t>lat</a:t>
            </a:r>
            <a:r>
              <a:rPr lang="de-DE" dirty="0"/>
              <a:t> </a:t>
            </a:r>
            <a:r>
              <a:rPr lang="de-DE" dirty="0" err="1"/>
              <a:t>evellandae</a:t>
            </a:r>
            <a:r>
              <a:rPr lang="de-DE" dirty="0"/>
              <a:t>. Ita </a:t>
            </a:r>
            <a:r>
              <a:rPr lang="de-DE" dirty="0" err="1"/>
              <a:t>voles</a:t>
            </a:r>
            <a:r>
              <a:rPr lang="de-DE" dirty="0"/>
              <a:t> sed unt.</a:t>
            </a:r>
          </a:p>
        </p:txBody>
      </p:sp>
      <p:sp>
        <p:nvSpPr>
          <p:cNvPr id="19" name="Textplatzhalter 2">
            <a:extLst>
              <a:ext uri="{FF2B5EF4-FFF2-40B4-BE49-F238E27FC236}">
                <a16:creationId xmlns:a16="http://schemas.microsoft.com/office/drawing/2014/main" id="{A8E1BA6F-2B26-4513-8982-AA40B6A5AA54}"/>
              </a:ext>
            </a:extLst>
          </p:cNvPr>
          <p:cNvSpPr>
            <a:spLocks noGrp="1"/>
          </p:cNvSpPr>
          <p:nvPr>
            <p:ph idx="11" hasCustomPrompt="1"/>
          </p:nvPr>
        </p:nvSpPr>
        <p:spPr>
          <a:xfrm>
            <a:off x="529360" y="4811595"/>
            <a:ext cx="8753918" cy="493129"/>
          </a:xfrm>
          <a:prstGeom prst="rect">
            <a:avLst/>
          </a:prstGeom>
        </p:spPr>
        <p:txBody>
          <a:bodyPr vert="horz" lIns="91440" tIns="45720" rIns="91440" bIns="45720" rtlCol="0">
            <a:normAutofit/>
          </a:bodyPr>
          <a:lstStyle>
            <a:lvl1pPr marL="0" indent="0">
              <a:buNone/>
              <a:defRPr>
                <a:solidFill>
                  <a:srgbClr val="F72440"/>
                </a:solidFill>
              </a:defRPr>
            </a:lvl1pPr>
          </a:lstStyle>
          <a:p>
            <a:pPr lvl="0"/>
            <a:r>
              <a:rPr lang="de-DE" dirty="0"/>
              <a:t>Hervorhebung in Rot</a:t>
            </a:r>
          </a:p>
        </p:txBody>
      </p:sp>
      <p:sp>
        <p:nvSpPr>
          <p:cNvPr id="28" name="Subtitle 2">
            <a:extLst>
              <a:ext uri="{FF2B5EF4-FFF2-40B4-BE49-F238E27FC236}">
                <a16:creationId xmlns:a16="http://schemas.microsoft.com/office/drawing/2014/main" id="{D6F5F1CA-0A9A-4806-86F8-1B0BCE232E22}"/>
              </a:ext>
            </a:extLst>
          </p:cNvPr>
          <p:cNvSpPr>
            <a:spLocks noGrp="1"/>
          </p:cNvSpPr>
          <p:nvPr>
            <p:ph type="subTitle" idx="12" hasCustomPrompt="1"/>
          </p:nvPr>
        </p:nvSpPr>
        <p:spPr>
          <a:xfrm>
            <a:off x="529358" y="874930"/>
            <a:ext cx="8753916" cy="530307"/>
          </a:xfrm>
          <a:prstGeom prst="rect">
            <a:avLst/>
          </a:prstGeom>
        </p:spPr>
        <p:txBody>
          <a:bodyPr tIns="0" anchor="t">
            <a:noAutofit/>
          </a:bodyPr>
          <a:lstStyle>
            <a:lvl1pPr marL="0" indent="0" algn="l">
              <a:buNone/>
              <a:defRPr sz="34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Optionaler Zusatz in zweiter Zeile in 34pt</a:t>
            </a:r>
            <a:endParaRPr lang="en-US" dirty="0"/>
          </a:p>
        </p:txBody>
      </p:sp>
      <p:sp>
        <p:nvSpPr>
          <p:cNvPr id="30" name="Titel 29">
            <a:extLst>
              <a:ext uri="{FF2B5EF4-FFF2-40B4-BE49-F238E27FC236}">
                <a16:creationId xmlns:a16="http://schemas.microsoft.com/office/drawing/2014/main" id="{D6FBF66B-61FF-443D-A923-E295842AFED9}"/>
              </a:ext>
            </a:extLst>
          </p:cNvPr>
          <p:cNvSpPr>
            <a:spLocks noGrp="1"/>
          </p:cNvSpPr>
          <p:nvPr>
            <p:ph type="title" hasCustomPrompt="1"/>
          </p:nvPr>
        </p:nvSpPr>
        <p:spPr>
          <a:xfrm>
            <a:off x="529358" y="319242"/>
            <a:ext cx="8753916" cy="540000"/>
          </a:xfrm>
          <a:prstGeom prst="rect">
            <a:avLst/>
          </a:prstGeom>
        </p:spPr>
        <p:txBody>
          <a:bodyPr/>
          <a:lstStyle>
            <a:lvl1pPr>
              <a:defRPr/>
            </a:lvl1pPr>
          </a:lstStyle>
          <a:p>
            <a:r>
              <a:rPr lang="de-DE" dirty="0"/>
              <a:t>Titel der Folie</a:t>
            </a:r>
          </a:p>
        </p:txBody>
      </p:sp>
      <p:sp>
        <p:nvSpPr>
          <p:cNvPr id="10" name="Fußzeilenplatzhalter 4">
            <a:extLst>
              <a:ext uri="{FF2B5EF4-FFF2-40B4-BE49-F238E27FC236}">
                <a16:creationId xmlns:a16="http://schemas.microsoft.com/office/drawing/2014/main" id="{753700BA-26F6-4382-BE89-647A7915ADE8}"/>
              </a:ext>
            </a:extLst>
          </p:cNvPr>
          <p:cNvSpPr>
            <a:spLocks noGrp="1"/>
          </p:cNvSpPr>
          <p:nvPr>
            <p:ph type="ftr" sz="quarter" idx="3"/>
          </p:nvPr>
        </p:nvSpPr>
        <p:spPr>
          <a:xfrm>
            <a:off x="529361" y="6492875"/>
            <a:ext cx="7315201" cy="365125"/>
          </a:xfrm>
          <a:prstGeom prst="rect">
            <a:avLst/>
          </a:prstGeom>
        </p:spPr>
        <p:txBody>
          <a:bodyPr vert="horz" lIns="91440" tIns="45720" rIns="91440" bIns="45720" rtlCol="0" anchor="ctr"/>
          <a:lstStyle>
            <a:lvl1pPr algn="l">
              <a:defRPr sz="800">
                <a:solidFill>
                  <a:schemeClr val="tx1"/>
                </a:solidFill>
                <a:latin typeface="Titillium Web" panose="00000500000000000000" pitchFamily="2" charset="0"/>
              </a:defRPr>
            </a:lvl1pPr>
          </a:lstStyle>
          <a:p>
            <a:r>
              <a:rPr lang="de-DE"/>
              <a:t>Name der Veranstaltung</a:t>
            </a:r>
            <a:endParaRPr lang="de-DE" dirty="0"/>
          </a:p>
        </p:txBody>
      </p:sp>
      <p:sp>
        <p:nvSpPr>
          <p:cNvPr id="11" name="Foliennummernplatzhalter 5">
            <a:extLst>
              <a:ext uri="{FF2B5EF4-FFF2-40B4-BE49-F238E27FC236}">
                <a16:creationId xmlns:a16="http://schemas.microsoft.com/office/drawing/2014/main" id="{42D0A89A-2527-4A0B-8F70-9DABDD960448}"/>
              </a:ext>
            </a:extLst>
          </p:cNvPr>
          <p:cNvSpPr>
            <a:spLocks noGrp="1"/>
          </p:cNvSpPr>
          <p:nvPr>
            <p:ph type="sldNum" sz="quarter" idx="4"/>
          </p:nvPr>
        </p:nvSpPr>
        <p:spPr>
          <a:xfrm>
            <a:off x="11184749" y="6492875"/>
            <a:ext cx="477890" cy="365125"/>
          </a:xfrm>
          <a:prstGeom prst="rect">
            <a:avLst/>
          </a:prstGeom>
        </p:spPr>
        <p:txBody>
          <a:bodyPr vert="horz" lIns="91440" tIns="45720" rIns="91440" bIns="45720" rtlCol="0" anchor="ctr"/>
          <a:lstStyle>
            <a:lvl1pPr algn="r">
              <a:defRPr sz="800">
                <a:solidFill>
                  <a:schemeClr val="tx1"/>
                </a:solidFill>
                <a:latin typeface="Titillium Web" panose="00000500000000000000" pitchFamily="2" charset="0"/>
              </a:defRPr>
            </a:lvl1pPr>
          </a:lstStyle>
          <a:p>
            <a:fld id="{1C1E8C8B-36C6-4A33-AA91-BD1926072065}" type="slidenum">
              <a:rPr lang="de-DE" smtClean="0"/>
              <a:pPr/>
              <a:t>‹Nr.›</a:t>
            </a:fld>
            <a:endParaRPr lang="de-DE" dirty="0"/>
          </a:p>
        </p:txBody>
      </p:sp>
    </p:spTree>
    <p:extLst>
      <p:ext uri="{BB962C8B-B14F-4D97-AF65-F5344CB8AC3E}">
        <p14:creationId xmlns:p14="http://schemas.microsoft.com/office/powerpoint/2010/main" val="3052078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amfolie">
    <p:spTree>
      <p:nvGrpSpPr>
        <p:cNvPr id="1" name=""/>
        <p:cNvGrpSpPr/>
        <p:nvPr/>
      </p:nvGrpSpPr>
      <p:grpSpPr>
        <a:xfrm>
          <a:off x="0" y="0"/>
          <a:ext cx="0" cy="0"/>
          <a:chOff x="0" y="0"/>
          <a:chExt cx="0" cy="0"/>
        </a:xfrm>
      </p:grpSpPr>
      <p:sp>
        <p:nvSpPr>
          <p:cNvPr id="19" name="Bildplatzhalter 17">
            <a:extLst>
              <a:ext uri="{FF2B5EF4-FFF2-40B4-BE49-F238E27FC236}">
                <a16:creationId xmlns:a16="http://schemas.microsoft.com/office/drawing/2014/main" id="{90276313-2F63-4684-B773-313FD2EA2E09}"/>
              </a:ext>
            </a:extLst>
          </p:cNvPr>
          <p:cNvSpPr>
            <a:spLocks noGrp="1"/>
          </p:cNvSpPr>
          <p:nvPr>
            <p:ph type="pic" sz="quarter" idx="11"/>
          </p:nvPr>
        </p:nvSpPr>
        <p:spPr>
          <a:xfrm>
            <a:off x="4566000" y="1381173"/>
            <a:ext cx="3060000" cy="3060000"/>
          </a:xfrm>
          <a:prstGeom prst="ellipse">
            <a:avLst/>
          </a:prstGeom>
          <a:blipFill>
            <a:blip r:embed="rId2"/>
            <a:stretch>
              <a:fillRect/>
            </a:stretch>
          </a:blipFill>
        </p:spPr>
        <p:txBody>
          <a:bodyPr/>
          <a:lstStyle/>
          <a:p>
            <a:endParaRPr lang="de-DE" dirty="0"/>
          </a:p>
        </p:txBody>
      </p:sp>
      <p:sp>
        <p:nvSpPr>
          <p:cNvPr id="21" name="Bildplatzhalter 17">
            <a:extLst>
              <a:ext uri="{FF2B5EF4-FFF2-40B4-BE49-F238E27FC236}">
                <a16:creationId xmlns:a16="http://schemas.microsoft.com/office/drawing/2014/main" id="{FF8DD5E4-2184-4D53-AC1B-5B3D909CD83C}"/>
              </a:ext>
            </a:extLst>
          </p:cNvPr>
          <p:cNvSpPr>
            <a:spLocks noGrp="1"/>
          </p:cNvSpPr>
          <p:nvPr>
            <p:ph type="pic" sz="quarter" idx="13"/>
          </p:nvPr>
        </p:nvSpPr>
        <p:spPr>
          <a:xfrm>
            <a:off x="529361" y="1387654"/>
            <a:ext cx="3060000" cy="3060000"/>
          </a:xfrm>
          <a:prstGeom prst="ellipse">
            <a:avLst/>
          </a:prstGeom>
          <a:blipFill>
            <a:blip r:embed="rId2"/>
            <a:stretch>
              <a:fillRect/>
            </a:stretch>
          </a:blipFill>
        </p:spPr>
        <p:txBody>
          <a:bodyPr/>
          <a:lstStyle/>
          <a:p>
            <a:endParaRPr lang="de-DE" dirty="0"/>
          </a:p>
        </p:txBody>
      </p:sp>
      <p:sp>
        <p:nvSpPr>
          <p:cNvPr id="22" name="Bildplatzhalter 17">
            <a:extLst>
              <a:ext uri="{FF2B5EF4-FFF2-40B4-BE49-F238E27FC236}">
                <a16:creationId xmlns:a16="http://schemas.microsoft.com/office/drawing/2014/main" id="{D7EDC1F8-5196-482F-B39D-1EFABB7DEC0D}"/>
              </a:ext>
            </a:extLst>
          </p:cNvPr>
          <p:cNvSpPr>
            <a:spLocks noGrp="1"/>
          </p:cNvSpPr>
          <p:nvPr>
            <p:ph type="pic" sz="quarter" idx="14"/>
          </p:nvPr>
        </p:nvSpPr>
        <p:spPr>
          <a:xfrm>
            <a:off x="8503690" y="1381173"/>
            <a:ext cx="3060000" cy="3060000"/>
          </a:xfrm>
          <a:prstGeom prst="ellipse">
            <a:avLst/>
          </a:prstGeom>
          <a:blipFill>
            <a:blip r:embed="rId2"/>
            <a:stretch>
              <a:fillRect/>
            </a:stretch>
          </a:blipFill>
        </p:spPr>
        <p:txBody>
          <a:bodyPr/>
          <a:lstStyle/>
          <a:p>
            <a:endParaRPr lang="de-DE" dirty="0"/>
          </a:p>
        </p:txBody>
      </p:sp>
      <p:sp>
        <p:nvSpPr>
          <p:cNvPr id="24" name="Textplatzhalter 23">
            <a:extLst>
              <a:ext uri="{FF2B5EF4-FFF2-40B4-BE49-F238E27FC236}">
                <a16:creationId xmlns:a16="http://schemas.microsoft.com/office/drawing/2014/main" id="{9D63B028-1B15-45BC-B10E-6B0D991697DF}"/>
              </a:ext>
            </a:extLst>
          </p:cNvPr>
          <p:cNvSpPr>
            <a:spLocks noGrp="1"/>
          </p:cNvSpPr>
          <p:nvPr>
            <p:ph type="body" sz="quarter" idx="15" hasCustomPrompt="1"/>
          </p:nvPr>
        </p:nvSpPr>
        <p:spPr>
          <a:xfrm>
            <a:off x="529358" y="4963590"/>
            <a:ext cx="3358898" cy="1013347"/>
          </a:xfrm>
          <a:prstGeom prst="rect">
            <a:avLst/>
          </a:prstGeom>
        </p:spPr>
        <p:txBody>
          <a:bodyPr/>
          <a:lstStyle>
            <a:lvl1pPr marL="0" indent="0">
              <a:buNone/>
              <a:defRPr>
                <a:solidFill>
                  <a:schemeClr val="tx1"/>
                </a:solidFill>
              </a:defRPr>
            </a:lvl1pPr>
          </a:lstStyle>
          <a:p>
            <a:pPr>
              <a:lnSpc>
                <a:spcPct val="100000"/>
              </a:lnSpc>
            </a:pPr>
            <a:r>
              <a:rPr lang="de-DE" sz="2000" dirty="0"/>
              <a:t>Pressesprecher</a:t>
            </a:r>
            <a:br>
              <a:rPr lang="de-DE" sz="2000" dirty="0"/>
            </a:br>
            <a:r>
              <a:rPr lang="de-DE" sz="2000" dirty="0"/>
              <a:t>Tel: 30002-116</a:t>
            </a:r>
            <a:br>
              <a:rPr lang="de-DE" sz="2000" dirty="0"/>
            </a:br>
            <a:r>
              <a:rPr lang="de-DE" sz="2000" dirty="0"/>
              <a:t>o.weiss@lsb-berlin.de</a:t>
            </a:r>
          </a:p>
        </p:txBody>
      </p:sp>
      <p:sp>
        <p:nvSpPr>
          <p:cNvPr id="28" name="Titel 29">
            <a:extLst>
              <a:ext uri="{FF2B5EF4-FFF2-40B4-BE49-F238E27FC236}">
                <a16:creationId xmlns:a16="http://schemas.microsoft.com/office/drawing/2014/main" id="{F97C5F4F-F8C4-4D00-8FB2-C6C4C3AC20F7}"/>
              </a:ext>
            </a:extLst>
          </p:cNvPr>
          <p:cNvSpPr>
            <a:spLocks noGrp="1"/>
          </p:cNvSpPr>
          <p:nvPr>
            <p:ph type="title" hasCustomPrompt="1"/>
          </p:nvPr>
        </p:nvSpPr>
        <p:spPr>
          <a:xfrm>
            <a:off x="529358" y="319243"/>
            <a:ext cx="8753916" cy="540000"/>
          </a:xfrm>
          <a:prstGeom prst="rect">
            <a:avLst/>
          </a:prstGeom>
        </p:spPr>
        <p:txBody>
          <a:bodyPr/>
          <a:lstStyle>
            <a:lvl1pPr>
              <a:defRPr/>
            </a:lvl1pPr>
          </a:lstStyle>
          <a:p>
            <a:r>
              <a:rPr lang="de-DE" dirty="0"/>
              <a:t>Team</a:t>
            </a:r>
          </a:p>
        </p:txBody>
      </p:sp>
      <p:sp>
        <p:nvSpPr>
          <p:cNvPr id="29" name="Textplatzhalter 23">
            <a:extLst>
              <a:ext uri="{FF2B5EF4-FFF2-40B4-BE49-F238E27FC236}">
                <a16:creationId xmlns:a16="http://schemas.microsoft.com/office/drawing/2014/main" id="{C9377FB5-A734-4805-A440-18CC7FD0A467}"/>
              </a:ext>
            </a:extLst>
          </p:cNvPr>
          <p:cNvSpPr>
            <a:spLocks noGrp="1"/>
          </p:cNvSpPr>
          <p:nvPr>
            <p:ph type="body" sz="quarter" idx="18" hasCustomPrompt="1"/>
          </p:nvPr>
        </p:nvSpPr>
        <p:spPr>
          <a:xfrm>
            <a:off x="529358" y="4571576"/>
            <a:ext cx="3358898" cy="365126"/>
          </a:xfrm>
          <a:prstGeom prst="rect">
            <a:avLst/>
          </a:prstGeom>
        </p:spPr>
        <p:txBody>
          <a:bodyPr/>
          <a:lstStyle>
            <a:lvl1pPr marL="0" indent="0">
              <a:buNone/>
              <a:defRPr>
                <a:solidFill>
                  <a:srgbClr val="F72440"/>
                </a:solidFill>
              </a:defRPr>
            </a:lvl1pPr>
          </a:lstStyle>
          <a:p>
            <a:pPr>
              <a:lnSpc>
                <a:spcPct val="100000"/>
              </a:lnSpc>
            </a:pPr>
            <a:r>
              <a:rPr lang="de-DE" sz="2000" dirty="0">
                <a:solidFill>
                  <a:srgbClr val="F72440"/>
                </a:solidFill>
              </a:rPr>
              <a:t>Oliver Weiß </a:t>
            </a:r>
            <a:endParaRPr lang="de-DE" sz="2000" dirty="0"/>
          </a:p>
        </p:txBody>
      </p:sp>
      <p:sp>
        <p:nvSpPr>
          <p:cNvPr id="30" name="Textplatzhalter 23">
            <a:extLst>
              <a:ext uri="{FF2B5EF4-FFF2-40B4-BE49-F238E27FC236}">
                <a16:creationId xmlns:a16="http://schemas.microsoft.com/office/drawing/2014/main" id="{E6057DCA-5699-4B9E-911F-3BDBEBC0EA5A}"/>
              </a:ext>
            </a:extLst>
          </p:cNvPr>
          <p:cNvSpPr>
            <a:spLocks noGrp="1"/>
          </p:cNvSpPr>
          <p:nvPr>
            <p:ph type="body" sz="quarter" idx="19" hasCustomPrompt="1"/>
          </p:nvPr>
        </p:nvSpPr>
        <p:spPr>
          <a:xfrm>
            <a:off x="4516524" y="4963296"/>
            <a:ext cx="3358898" cy="1013347"/>
          </a:xfrm>
          <a:prstGeom prst="rect">
            <a:avLst/>
          </a:prstGeom>
        </p:spPr>
        <p:txBody>
          <a:bodyPr/>
          <a:lstStyle>
            <a:lvl1pPr marL="0" indent="0">
              <a:buNone/>
              <a:defRPr/>
            </a:lvl1pPr>
          </a:lstStyle>
          <a:p>
            <a:pPr>
              <a:lnSpc>
                <a:spcPct val="100000"/>
              </a:lnSpc>
            </a:pPr>
            <a:r>
              <a:rPr lang="de-DE" sz="2000" dirty="0"/>
              <a:t>Stellv. Pressesprecherin </a:t>
            </a:r>
            <a:br>
              <a:rPr lang="de-DE" sz="2000" dirty="0"/>
            </a:br>
            <a:r>
              <a:rPr lang="de-DE" sz="2000" dirty="0"/>
              <a:t>Tel: 30002-109</a:t>
            </a:r>
            <a:br>
              <a:rPr lang="de-DE" sz="2000" dirty="0"/>
            </a:br>
            <a:r>
              <a:rPr lang="de-DE" sz="2000" dirty="0"/>
              <a:t>a.baufeld@lsb-berlin.de</a:t>
            </a:r>
          </a:p>
        </p:txBody>
      </p:sp>
      <p:sp>
        <p:nvSpPr>
          <p:cNvPr id="31" name="Textplatzhalter 23">
            <a:extLst>
              <a:ext uri="{FF2B5EF4-FFF2-40B4-BE49-F238E27FC236}">
                <a16:creationId xmlns:a16="http://schemas.microsoft.com/office/drawing/2014/main" id="{7D9AB3D1-C4F9-49E9-B084-079658323B11}"/>
              </a:ext>
            </a:extLst>
          </p:cNvPr>
          <p:cNvSpPr>
            <a:spLocks noGrp="1"/>
          </p:cNvSpPr>
          <p:nvPr>
            <p:ph type="body" sz="quarter" idx="20" hasCustomPrompt="1"/>
          </p:nvPr>
        </p:nvSpPr>
        <p:spPr>
          <a:xfrm>
            <a:off x="4516524" y="4571282"/>
            <a:ext cx="3358898" cy="365126"/>
          </a:xfrm>
          <a:prstGeom prst="rect">
            <a:avLst/>
          </a:prstGeom>
        </p:spPr>
        <p:txBody>
          <a:bodyPr/>
          <a:lstStyle>
            <a:lvl1pPr marL="0" indent="0">
              <a:buNone/>
              <a:defRPr>
                <a:solidFill>
                  <a:srgbClr val="F72440"/>
                </a:solidFill>
              </a:defRPr>
            </a:lvl1pPr>
          </a:lstStyle>
          <a:p>
            <a:pPr>
              <a:lnSpc>
                <a:spcPct val="100000"/>
              </a:lnSpc>
            </a:pPr>
            <a:r>
              <a:rPr lang="de-DE" sz="2000" dirty="0">
                <a:solidFill>
                  <a:srgbClr val="F72440"/>
                </a:solidFill>
              </a:rPr>
              <a:t>Angela Baufeld</a:t>
            </a:r>
            <a:endParaRPr lang="de-DE" sz="2000" dirty="0"/>
          </a:p>
        </p:txBody>
      </p:sp>
      <p:sp>
        <p:nvSpPr>
          <p:cNvPr id="32" name="Textplatzhalter 23">
            <a:extLst>
              <a:ext uri="{FF2B5EF4-FFF2-40B4-BE49-F238E27FC236}">
                <a16:creationId xmlns:a16="http://schemas.microsoft.com/office/drawing/2014/main" id="{A9BD7DDD-60CB-48C4-81EB-D73A63445700}"/>
              </a:ext>
            </a:extLst>
          </p:cNvPr>
          <p:cNvSpPr>
            <a:spLocks noGrp="1"/>
          </p:cNvSpPr>
          <p:nvPr>
            <p:ph type="body" sz="quarter" idx="21" hasCustomPrompt="1"/>
          </p:nvPr>
        </p:nvSpPr>
        <p:spPr>
          <a:xfrm>
            <a:off x="8503690" y="4963296"/>
            <a:ext cx="3358898" cy="1013347"/>
          </a:xfrm>
          <a:prstGeom prst="rect">
            <a:avLst/>
          </a:prstGeom>
        </p:spPr>
        <p:txBody>
          <a:bodyPr/>
          <a:lstStyle>
            <a:lvl1pPr marL="0" indent="0">
              <a:buNone/>
              <a:defRPr/>
            </a:lvl1pPr>
          </a:lstStyle>
          <a:p>
            <a:pPr>
              <a:lnSpc>
                <a:spcPct val="100000"/>
              </a:lnSpc>
            </a:pPr>
            <a:r>
              <a:rPr lang="de-DE" sz="2000" dirty="0"/>
              <a:t>Presseassistentin</a:t>
            </a:r>
            <a:br>
              <a:rPr lang="de-DE" sz="2000" dirty="0"/>
            </a:br>
            <a:r>
              <a:rPr lang="de-DE" sz="2000" dirty="0"/>
              <a:t>Tel: 30002-109</a:t>
            </a:r>
            <a:br>
              <a:rPr lang="de-DE" sz="2000" dirty="0"/>
            </a:br>
            <a:r>
              <a:rPr lang="de-DE" sz="2000" dirty="0"/>
              <a:t>f.staupendahl@lsb-berlin.de</a:t>
            </a:r>
          </a:p>
        </p:txBody>
      </p:sp>
      <p:sp>
        <p:nvSpPr>
          <p:cNvPr id="33" name="Textplatzhalter 23">
            <a:extLst>
              <a:ext uri="{FF2B5EF4-FFF2-40B4-BE49-F238E27FC236}">
                <a16:creationId xmlns:a16="http://schemas.microsoft.com/office/drawing/2014/main" id="{969A4E39-3DBC-4DFA-8D75-171A17290AE5}"/>
              </a:ext>
            </a:extLst>
          </p:cNvPr>
          <p:cNvSpPr>
            <a:spLocks noGrp="1"/>
          </p:cNvSpPr>
          <p:nvPr>
            <p:ph type="body" sz="quarter" idx="22" hasCustomPrompt="1"/>
          </p:nvPr>
        </p:nvSpPr>
        <p:spPr>
          <a:xfrm>
            <a:off x="8503690" y="4571282"/>
            <a:ext cx="3358898" cy="365126"/>
          </a:xfrm>
          <a:prstGeom prst="rect">
            <a:avLst/>
          </a:prstGeom>
        </p:spPr>
        <p:txBody>
          <a:bodyPr/>
          <a:lstStyle>
            <a:lvl1pPr marL="0" indent="0">
              <a:buNone/>
              <a:defRPr>
                <a:solidFill>
                  <a:srgbClr val="F72440"/>
                </a:solidFill>
              </a:defRPr>
            </a:lvl1pPr>
          </a:lstStyle>
          <a:p>
            <a:pPr>
              <a:lnSpc>
                <a:spcPct val="100000"/>
              </a:lnSpc>
            </a:pPr>
            <a:r>
              <a:rPr lang="de-DE" sz="2000" dirty="0">
                <a:solidFill>
                  <a:srgbClr val="F72440"/>
                </a:solidFill>
              </a:rPr>
              <a:t>Franziska </a:t>
            </a:r>
            <a:r>
              <a:rPr lang="de-DE" sz="2000" dirty="0" err="1">
                <a:solidFill>
                  <a:srgbClr val="F72440"/>
                </a:solidFill>
              </a:rPr>
              <a:t>Staupendahl</a:t>
            </a:r>
            <a:endParaRPr lang="de-DE" sz="2000" dirty="0"/>
          </a:p>
        </p:txBody>
      </p:sp>
      <p:sp>
        <p:nvSpPr>
          <p:cNvPr id="41" name="Fußzeilenplatzhalter 4">
            <a:extLst>
              <a:ext uri="{FF2B5EF4-FFF2-40B4-BE49-F238E27FC236}">
                <a16:creationId xmlns:a16="http://schemas.microsoft.com/office/drawing/2014/main" id="{7925AA00-CAA1-41A8-A1AC-B9450BF60B58}"/>
              </a:ext>
            </a:extLst>
          </p:cNvPr>
          <p:cNvSpPr>
            <a:spLocks noGrp="1"/>
          </p:cNvSpPr>
          <p:nvPr>
            <p:ph type="ftr" sz="quarter" idx="3"/>
          </p:nvPr>
        </p:nvSpPr>
        <p:spPr>
          <a:xfrm>
            <a:off x="529361" y="6492875"/>
            <a:ext cx="7315201" cy="365125"/>
          </a:xfrm>
          <a:prstGeom prst="rect">
            <a:avLst/>
          </a:prstGeom>
        </p:spPr>
        <p:txBody>
          <a:bodyPr vert="horz" lIns="91440" tIns="45720" rIns="91440" bIns="45720" rtlCol="0" anchor="ctr"/>
          <a:lstStyle>
            <a:lvl1pPr algn="l">
              <a:defRPr sz="800">
                <a:solidFill>
                  <a:schemeClr val="tx1"/>
                </a:solidFill>
                <a:latin typeface="Titillium Web" panose="00000500000000000000" pitchFamily="2" charset="0"/>
              </a:defRPr>
            </a:lvl1pPr>
          </a:lstStyle>
          <a:p>
            <a:r>
              <a:rPr lang="de-DE"/>
              <a:t>Name der Veranstaltung</a:t>
            </a:r>
            <a:endParaRPr lang="de-DE" dirty="0"/>
          </a:p>
        </p:txBody>
      </p:sp>
      <p:sp>
        <p:nvSpPr>
          <p:cNvPr id="42" name="Foliennummernplatzhalter 5">
            <a:extLst>
              <a:ext uri="{FF2B5EF4-FFF2-40B4-BE49-F238E27FC236}">
                <a16:creationId xmlns:a16="http://schemas.microsoft.com/office/drawing/2014/main" id="{05D26E21-D175-4073-975C-8F1B7DE7572B}"/>
              </a:ext>
            </a:extLst>
          </p:cNvPr>
          <p:cNvSpPr>
            <a:spLocks noGrp="1"/>
          </p:cNvSpPr>
          <p:nvPr>
            <p:ph type="sldNum" sz="quarter" idx="4"/>
          </p:nvPr>
        </p:nvSpPr>
        <p:spPr>
          <a:xfrm>
            <a:off x="11184749" y="6492875"/>
            <a:ext cx="477890" cy="365125"/>
          </a:xfrm>
          <a:prstGeom prst="rect">
            <a:avLst/>
          </a:prstGeom>
        </p:spPr>
        <p:txBody>
          <a:bodyPr vert="horz" lIns="91440" tIns="45720" rIns="91440" bIns="45720" rtlCol="0" anchor="ctr"/>
          <a:lstStyle>
            <a:lvl1pPr algn="r">
              <a:defRPr sz="800">
                <a:solidFill>
                  <a:schemeClr val="tx1"/>
                </a:solidFill>
                <a:latin typeface="Titillium Web" panose="00000500000000000000" pitchFamily="2" charset="0"/>
              </a:defRPr>
            </a:lvl1pPr>
          </a:lstStyle>
          <a:p>
            <a:fld id="{1C1E8C8B-36C6-4A33-AA91-BD1926072065}" type="slidenum">
              <a:rPr lang="de-DE" smtClean="0"/>
              <a:pPr/>
              <a:t>‹Nr.›</a:t>
            </a:fld>
            <a:endParaRPr lang="de-DE" dirty="0"/>
          </a:p>
        </p:txBody>
      </p:sp>
    </p:spTree>
    <p:extLst>
      <p:ext uri="{BB962C8B-B14F-4D97-AF65-F5344CB8AC3E}">
        <p14:creationId xmlns:p14="http://schemas.microsoft.com/office/powerpoint/2010/main" val="1727450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chematische Folie">
    <p:spTree>
      <p:nvGrpSpPr>
        <p:cNvPr id="1" name=""/>
        <p:cNvGrpSpPr/>
        <p:nvPr/>
      </p:nvGrpSpPr>
      <p:grpSpPr>
        <a:xfrm>
          <a:off x="0" y="0"/>
          <a:ext cx="0" cy="0"/>
          <a:chOff x="0" y="0"/>
          <a:chExt cx="0" cy="0"/>
        </a:xfrm>
      </p:grpSpPr>
      <p:sp>
        <p:nvSpPr>
          <p:cNvPr id="3" name="Titel 29">
            <a:extLst>
              <a:ext uri="{FF2B5EF4-FFF2-40B4-BE49-F238E27FC236}">
                <a16:creationId xmlns:a16="http://schemas.microsoft.com/office/drawing/2014/main" id="{3CA68F38-B085-44A7-AA2F-EE65B99E1616}"/>
              </a:ext>
            </a:extLst>
          </p:cNvPr>
          <p:cNvSpPr>
            <a:spLocks noGrp="1"/>
          </p:cNvSpPr>
          <p:nvPr>
            <p:ph type="title" hasCustomPrompt="1"/>
          </p:nvPr>
        </p:nvSpPr>
        <p:spPr>
          <a:xfrm>
            <a:off x="529358" y="319243"/>
            <a:ext cx="8753916" cy="540000"/>
          </a:xfrm>
          <a:prstGeom prst="rect">
            <a:avLst/>
          </a:prstGeom>
        </p:spPr>
        <p:txBody>
          <a:bodyPr/>
          <a:lstStyle>
            <a:lvl1pPr>
              <a:defRPr/>
            </a:lvl1pPr>
          </a:lstStyle>
          <a:p>
            <a:r>
              <a:rPr lang="de-DE" dirty="0"/>
              <a:t>Strategie</a:t>
            </a:r>
          </a:p>
        </p:txBody>
      </p:sp>
      <p:sp>
        <p:nvSpPr>
          <p:cNvPr id="5" name="Textplatzhalter 4">
            <a:extLst>
              <a:ext uri="{FF2B5EF4-FFF2-40B4-BE49-F238E27FC236}">
                <a16:creationId xmlns:a16="http://schemas.microsoft.com/office/drawing/2014/main" id="{6B4BFEC5-D7FB-4CF9-8F4A-F70F58B06B3F}"/>
              </a:ext>
            </a:extLst>
          </p:cNvPr>
          <p:cNvSpPr>
            <a:spLocks noGrp="1"/>
          </p:cNvSpPr>
          <p:nvPr>
            <p:ph type="body" sz="quarter" idx="10" hasCustomPrompt="1"/>
          </p:nvPr>
        </p:nvSpPr>
        <p:spPr>
          <a:xfrm>
            <a:off x="529358" y="1647824"/>
            <a:ext cx="4232112" cy="1781176"/>
          </a:xfrm>
          <a:prstGeom prst="rect">
            <a:avLst/>
          </a:prstGeom>
          <a:ln w="9525">
            <a:solidFill>
              <a:srgbClr val="F72440"/>
            </a:solidFill>
          </a:ln>
        </p:spPr>
        <p:style>
          <a:lnRef idx="2">
            <a:schemeClr val="accent1"/>
          </a:lnRef>
          <a:fillRef idx="1">
            <a:schemeClr val="lt1"/>
          </a:fillRef>
          <a:effectRef idx="0">
            <a:schemeClr val="accent1"/>
          </a:effectRef>
          <a:fontRef idx="minor">
            <a:schemeClr val="dk1"/>
          </a:fontRef>
        </p:style>
        <p:txBody>
          <a:bodyPr lIns="144000" tIns="144000" rIns="144000" bIns="144000">
            <a:noAutofit/>
          </a:bodyPr>
          <a:lstStyle>
            <a:lvl1pPr marL="0" indent="0">
              <a:buNone/>
              <a:defRPr b="0">
                <a:solidFill>
                  <a:schemeClr val="tx1"/>
                </a:solidFill>
                <a:latin typeface="Titillium Web" panose="00000500000000000000"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de-DE" dirty="0"/>
              <a:t>Überschrift</a:t>
            </a:r>
          </a:p>
          <a:p>
            <a:pPr lvl="0"/>
            <a:r>
              <a:rPr lang="de-DE" dirty="0"/>
              <a:t>Eine Gesellschaft, in der die Werte des Sports einen hohen Stellenwert haben.</a:t>
            </a:r>
          </a:p>
        </p:txBody>
      </p:sp>
      <p:sp>
        <p:nvSpPr>
          <p:cNvPr id="6" name="Textplatzhalter 4">
            <a:extLst>
              <a:ext uri="{FF2B5EF4-FFF2-40B4-BE49-F238E27FC236}">
                <a16:creationId xmlns:a16="http://schemas.microsoft.com/office/drawing/2014/main" id="{261CC8E8-1F7A-4B21-BF51-C383B4305A90}"/>
              </a:ext>
            </a:extLst>
          </p:cNvPr>
          <p:cNvSpPr>
            <a:spLocks noGrp="1"/>
          </p:cNvSpPr>
          <p:nvPr>
            <p:ph type="body" sz="quarter" idx="11" hasCustomPrompt="1"/>
          </p:nvPr>
        </p:nvSpPr>
        <p:spPr>
          <a:xfrm>
            <a:off x="5051162" y="1647823"/>
            <a:ext cx="4232112" cy="1781177"/>
          </a:xfrm>
          <a:prstGeom prst="rect">
            <a:avLst/>
          </a:prstGeom>
          <a:ln w="9525">
            <a:solidFill>
              <a:srgbClr val="F72440"/>
            </a:solidFill>
          </a:ln>
        </p:spPr>
        <p:style>
          <a:lnRef idx="2">
            <a:schemeClr val="accent1"/>
          </a:lnRef>
          <a:fillRef idx="1">
            <a:schemeClr val="lt1"/>
          </a:fillRef>
          <a:effectRef idx="0">
            <a:schemeClr val="accent1"/>
          </a:effectRef>
          <a:fontRef idx="minor">
            <a:schemeClr val="dk1"/>
          </a:fontRef>
        </p:style>
        <p:txBody>
          <a:bodyPr lIns="144000" tIns="144000" rIns="144000" bIns="144000">
            <a:noAutofit/>
          </a:bodyPr>
          <a:lstStyle>
            <a:lvl1pPr marL="0" indent="0">
              <a:buNone/>
              <a:defRPr b="0">
                <a:solidFill>
                  <a:schemeClr val="tx1"/>
                </a:solidFill>
                <a:latin typeface="Titillium Web" panose="00000500000000000000"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de-DE" dirty="0"/>
              <a:t>Überschrift</a:t>
            </a:r>
          </a:p>
          <a:p>
            <a:pPr lvl="0"/>
            <a:r>
              <a:rPr lang="de-DE" dirty="0"/>
              <a:t>Eine Gesellschaft, in der die Werte des Sports einen hohen Stellenwert haben.</a:t>
            </a:r>
          </a:p>
        </p:txBody>
      </p:sp>
      <p:sp>
        <p:nvSpPr>
          <p:cNvPr id="7" name="Textplatzhalter 4">
            <a:extLst>
              <a:ext uri="{FF2B5EF4-FFF2-40B4-BE49-F238E27FC236}">
                <a16:creationId xmlns:a16="http://schemas.microsoft.com/office/drawing/2014/main" id="{5684BEA4-368A-4F94-9B03-E425C6E4A3BC}"/>
              </a:ext>
            </a:extLst>
          </p:cNvPr>
          <p:cNvSpPr>
            <a:spLocks noGrp="1"/>
          </p:cNvSpPr>
          <p:nvPr>
            <p:ph type="body" sz="quarter" idx="12" hasCustomPrompt="1"/>
          </p:nvPr>
        </p:nvSpPr>
        <p:spPr>
          <a:xfrm>
            <a:off x="5051162" y="3703374"/>
            <a:ext cx="4232110" cy="1781177"/>
          </a:xfrm>
          <a:prstGeom prst="rect">
            <a:avLst/>
          </a:prstGeom>
          <a:ln w="9525">
            <a:solidFill>
              <a:srgbClr val="F72440"/>
            </a:solidFill>
          </a:ln>
        </p:spPr>
        <p:style>
          <a:lnRef idx="2">
            <a:schemeClr val="accent1"/>
          </a:lnRef>
          <a:fillRef idx="1">
            <a:schemeClr val="lt1"/>
          </a:fillRef>
          <a:effectRef idx="0">
            <a:schemeClr val="accent1"/>
          </a:effectRef>
          <a:fontRef idx="minor">
            <a:schemeClr val="dk1"/>
          </a:fontRef>
        </p:style>
        <p:txBody>
          <a:bodyPr lIns="144000" tIns="144000" rIns="144000" bIns="144000">
            <a:noAutofit/>
          </a:bodyPr>
          <a:lstStyle>
            <a:lvl1pPr marL="0" indent="0">
              <a:buNone/>
              <a:defRPr b="0">
                <a:solidFill>
                  <a:schemeClr val="tx1"/>
                </a:solidFill>
                <a:latin typeface="Titillium Web" panose="00000500000000000000"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de-DE" dirty="0"/>
              <a:t>Überschrift</a:t>
            </a:r>
          </a:p>
          <a:p>
            <a:pPr lvl="0"/>
            <a:r>
              <a:rPr lang="de-DE" dirty="0"/>
              <a:t>Eine Gesellschaft, in der die Werte des Sports einen hohen Stellenwert haben.</a:t>
            </a:r>
          </a:p>
        </p:txBody>
      </p:sp>
      <p:sp>
        <p:nvSpPr>
          <p:cNvPr id="8" name="Textplatzhalter 4">
            <a:extLst>
              <a:ext uri="{FF2B5EF4-FFF2-40B4-BE49-F238E27FC236}">
                <a16:creationId xmlns:a16="http://schemas.microsoft.com/office/drawing/2014/main" id="{8FA9F5C2-0986-422A-B759-4845D86780EC}"/>
              </a:ext>
            </a:extLst>
          </p:cNvPr>
          <p:cNvSpPr>
            <a:spLocks noGrp="1"/>
          </p:cNvSpPr>
          <p:nvPr>
            <p:ph type="body" sz="quarter" idx="13" hasCustomPrompt="1"/>
          </p:nvPr>
        </p:nvSpPr>
        <p:spPr>
          <a:xfrm>
            <a:off x="529357" y="3703375"/>
            <a:ext cx="4232111" cy="1781177"/>
          </a:xfrm>
          <a:prstGeom prst="rect">
            <a:avLst/>
          </a:prstGeom>
          <a:ln w="9525">
            <a:solidFill>
              <a:srgbClr val="F72440"/>
            </a:solidFill>
          </a:ln>
        </p:spPr>
        <p:style>
          <a:lnRef idx="2">
            <a:schemeClr val="accent1"/>
          </a:lnRef>
          <a:fillRef idx="1">
            <a:schemeClr val="lt1"/>
          </a:fillRef>
          <a:effectRef idx="0">
            <a:schemeClr val="accent1"/>
          </a:effectRef>
          <a:fontRef idx="minor">
            <a:schemeClr val="dk1"/>
          </a:fontRef>
        </p:style>
        <p:txBody>
          <a:bodyPr lIns="144000" tIns="144000" rIns="144000" bIns="144000">
            <a:noAutofit/>
          </a:bodyPr>
          <a:lstStyle>
            <a:lvl1pPr marL="0" indent="0">
              <a:buNone/>
              <a:defRPr b="0">
                <a:solidFill>
                  <a:schemeClr val="tx1"/>
                </a:solidFill>
                <a:latin typeface="Titillium Web" panose="00000500000000000000"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de-DE" dirty="0"/>
              <a:t>Überschrift</a:t>
            </a:r>
          </a:p>
          <a:p>
            <a:pPr lvl="0"/>
            <a:r>
              <a:rPr lang="de-DE" dirty="0"/>
              <a:t>Eine Gesellschaft, in der die Werte des Sports einen hohen Stellenwert haben.</a:t>
            </a:r>
          </a:p>
        </p:txBody>
      </p:sp>
      <p:sp>
        <p:nvSpPr>
          <p:cNvPr id="11" name="Fußzeilenplatzhalter 4">
            <a:extLst>
              <a:ext uri="{FF2B5EF4-FFF2-40B4-BE49-F238E27FC236}">
                <a16:creationId xmlns:a16="http://schemas.microsoft.com/office/drawing/2014/main" id="{53011D8D-AD40-4F90-AB76-AFA3614EC126}"/>
              </a:ext>
            </a:extLst>
          </p:cNvPr>
          <p:cNvSpPr>
            <a:spLocks noGrp="1"/>
          </p:cNvSpPr>
          <p:nvPr>
            <p:ph type="ftr" sz="quarter" idx="3"/>
          </p:nvPr>
        </p:nvSpPr>
        <p:spPr>
          <a:xfrm>
            <a:off x="529361" y="6492875"/>
            <a:ext cx="7315201" cy="365125"/>
          </a:xfrm>
          <a:prstGeom prst="rect">
            <a:avLst/>
          </a:prstGeom>
        </p:spPr>
        <p:txBody>
          <a:bodyPr vert="horz" lIns="91440" tIns="45720" rIns="91440" bIns="45720" rtlCol="0" anchor="ctr"/>
          <a:lstStyle>
            <a:lvl1pPr algn="l">
              <a:defRPr sz="800">
                <a:solidFill>
                  <a:schemeClr val="tx1"/>
                </a:solidFill>
                <a:latin typeface="Titillium Web" panose="00000500000000000000" pitchFamily="2" charset="0"/>
              </a:defRPr>
            </a:lvl1pPr>
          </a:lstStyle>
          <a:p>
            <a:r>
              <a:rPr lang="de-DE"/>
              <a:t>Name der Veranstaltung</a:t>
            </a:r>
            <a:endParaRPr lang="de-DE" dirty="0"/>
          </a:p>
        </p:txBody>
      </p:sp>
      <p:sp>
        <p:nvSpPr>
          <p:cNvPr id="12" name="Foliennummernplatzhalter 5">
            <a:extLst>
              <a:ext uri="{FF2B5EF4-FFF2-40B4-BE49-F238E27FC236}">
                <a16:creationId xmlns:a16="http://schemas.microsoft.com/office/drawing/2014/main" id="{F1C75548-B441-4474-BD98-9C31A3B4C935}"/>
              </a:ext>
            </a:extLst>
          </p:cNvPr>
          <p:cNvSpPr>
            <a:spLocks noGrp="1"/>
          </p:cNvSpPr>
          <p:nvPr>
            <p:ph type="sldNum" sz="quarter" idx="4"/>
          </p:nvPr>
        </p:nvSpPr>
        <p:spPr>
          <a:xfrm>
            <a:off x="11184749" y="6492875"/>
            <a:ext cx="477890" cy="365125"/>
          </a:xfrm>
          <a:prstGeom prst="rect">
            <a:avLst/>
          </a:prstGeom>
        </p:spPr>
        <p:txBody>
          <a:bodyPr vert="horz" lIns="91440" tIns="45720" rIns="91440" bIns="45720" rtlCol="0" anchor="ctr"/>
          <a:lstStyle>
            <a:lvl1pPr algn="r">
              <a:defRPr sz="800">
                <a:solidFill>
                  <a:schemeClr val="tx1"/>
                </a:solidFill>
                <a:latin typeface="Titillium Web" panose="00000500000000000000" pitchFamily="2" charset="0"/>
              </a:defRPr>
            </a:lvl1pPr>
          </a:lstStyle>
          <a:p>
            <a:fld id="{1C1E8C8B-36C6-4A33-AA91-BD1926072065}" type="slidenum">
              <a:rPr lang="de-DE" smtClean="0"/>
              <a:pPr/>
              <a:t>‹Nr.›</a:t>
            </a:fld>
            <a:endParaRPr lang="de-DE" dirty="0"/>
          </a:p>
        </p:txBody>
      </p:sp>
    </p:spTree>
    <p:extLst>
      <p:ext uri="{BB962C8B-B14F-4D97-AF65-F5344CB8AC3E}">
        <p14:creationId xmlns:p14="http://schemas.microsoft.com/office/powerpoint/2010/main" val="3272510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agramme">
    <p:spTree>
      <p:nvGrpSpPr>
        <p:cNvPr id="1" name=""/>
        <p:cNvGrpSpPr/>
        <p:nvPr/>
      </p:nvGrpSpPr>
      <p:grpSpPr>
        <a:xfrm>
          <a:off x="0" y="0"/>
          <a:ext cx="0" cy="0"/>
          <a:chOff x="0" y="0"/>
          <a:chExt cx="0" cy="0"/>
        </a:xfrm>
      </p:grpSpPr>
      <p:sp>
        <p:nvSpPr>
          <p:cNvPr id="3" name="Titel 29">
            <a:extLst>
              <a:ext uri="{FF2B5EF4-FFF2-40B4-BE49-F238E27FC236}">
                <a16:creationId xmlns:a16="http://schemas.microsoft.com/office/drawing/2014/main" id="{3CA68F38-B085-44A7-AA2F-EE65B99E1616}"/>
              </a:ext>
            </a:extLst>
          </p:cNvPr>
          <p:cNvSpPr>
            <a:spLocks noGrp="1"/>
          </p:cNvSpPr>
          <p:nvPr>
            <p:ph type="title" hasCustomPrompt="1"/>
          </p:nvPr>
        </p:nvSpPr>
        <p:spPr>
          <a:xfrm>
            <a:off x="529358" y="319243"/>
            <a:ext cx="8753916" cy="540000"/>
          </a:xfrm>
          <a:prstGeom prst="rect">
            <a:avLst/>
          </a:prstGeom>
        </p:spPr>
        <p:txBody>
          <a:bodyPr/>
          <a:lstStyle>
            <a:lvl1pPr>
              <a:defRPr/>
            </a:lvl1pPr>
          </a:lstStyle>
          <a:p>
            <a:r>
              <a:rPr lang="de-DE" dirty="0"/>
              <a:t>Diagramme</a:t>
            </a:r>
          </a:p>
        </p:txBody>
      </p:sp>
      <p:sp>
        <p:nvSpPr>
          <p:cNvPr id="11" name="Fußzeilenplatzhalter 4">
            <a:extLst>
              <a:ext uri="{FF2B5EF4-FFF2-40B4-BE49-F238E27FC236}">
                <a16:creationId xmlns:a16="http://schemas.microsoft.com/office/drawing/2014/main" id="{53011D8D-AD40-4F90-AB76-AFA3614EC126}"/>
              </a:ext>
            </a:extLst>
          </p:cNvPr>
          <p:cNvSpPr>
            <a:spLocks noGrp="1"/>
          </p:cNvSpPr>
          <p:nvPr>
            <p:ph type="ftr" sz="quarter" idx="3"/>
          </p:nvPr>
        </p:nvSpPr>
        <p:spPr>
          <a:xfrm>
            <a:off x="529361" y="6492875"/>
            <a:ext cx="7315201" cy="365125"/>
          </a:xfrm>
          <a:prstGeom prst="rect">
            <a:avLst/>
          </a:prstGeom>
        </p:spPr>
        <p:txBody>
          <a:bodyPr vert="horz" lIns="91440" tIns="45720" rIns="91440" bIns="45720" rtlCol="0" anchor="ctr"/>
          <a:lstStyle>
            <a:lvl1pPr algn="l">
              <a:defRPr sz="800">
                <a:solidFill>
                  <a:schemeClr val="tx1"/>
                </a:solidFill>
                <a:latin typeface="Titillium Web" panose="00000500000000000000" pitchFamily="2" charset="0"/>
              </a:defRPr>
            </a:lvl1pPr>
          </a:lstStyle>
          <a:p>
            <a:r>
              <a:rPr lang="de-DE" dirty="0"/>
              <a:t>Name der Veranstaltung</a:t>
            </a:r>
          </a:p>
        </p:txBody>
      </p:sp>
      <p:sp>
        <p:nvSpPr>
          <p:cNvPr id="12" name="Foliennummernplatzhalter 5">
            <a:extLst>
              <a:ext uri="{FF2B5EF4-FFF2-40B4-BE49-F238E27FC236}">
                <a16:creationId xmlns:a16="http://schemas.microsoft.com/office/drawing/2014/main" id="{F1C75548-B441-4474-BD98-9C31A3B4C935}"/>
              </a:ext>
            </a:extLst>
          </p:cNvPr>
          <p:cNvSpPr>
            <a:spLocks noGrp="1"/>
          </p:cNvSpPr>
          <p:nvPr>
            <p:ph type="sldNum" sz="quarter" idx="4"/>
          </p:nvPr>
        </p:nvSpPr>
        <p:spPr>
          <a:xfrm>
            <a:off x="11184749" y="6492875"/>
            <a:ext cx="477890" cy="365125"/>
          </a:xfrm>
          <a:prstGeom prst="rect">
            <a:avLst/>
          </a:prstGeom>
        </p:spPr>
        <p:txBody>
          <a:bodyPr vert="horz" lIns="91440" tIns="45720" rIns="91440" bIns="45720" rtlCol="0" anchor="ctr"/>
          <a:lstStyle>
            <a:lvl1pPr algn="r">
              <a:defRPr sz="800">
                <a:solidFill>
                  <a:schemeClr val="tx1"/>
                </a:solidFill>
                <a:latin typeface="Titillium Web" panose="00000500000000000000" pitchFamily="2" charset="0"/>
              </a:defRPr>
            </a:lvl1pPr>
          </a:lstStyle>
          <a:p>
            <a:fld id="{1C1E8C8B-36C6-4A33-AA91-BD1926072065}" type="slidenum">
              <a:rPr lang="de-DE" smtClean="0"/>
              <a:pPr/>
              <a:t>‹Nr.›</a:t>
            </a:fld>
            <a:endParaRPr lang="de-DE" dirty="0"/>
          </a:p>
        </p:txBody>
      </p:sp>
      <p:sp>
        <p:nvSpPr>
          <p:cNvPr id="17" name="Diagrammplatzhalter 16">
            <a:extLst>
              <a:ext uri="{FF2B5EF4-FFF2-40B4-BE49-F238E27FC236}">
                <a16:creationId xmlns:a16="http://schemas.microsoft.com/office/drawing/2014/main" id="{DFEE4576-3E23-4AC8-BD20-80C8A8265AE5}"/>
              </a:ext>
            </a:extLst>
          </p:cNvPr>
          <p:cNvSpPr>
            <a:spLocks noGrp="1"/>
          </p:cNvSpPr>
          <p:nvPr>
            <p:ph type="chart" sz="quarter" idx="10"/>
          </p:nvPr>
        </p:nvSpPr>
        <p:spPr>
          <a:xfrm>
            <a:off x="528638" y="1356462"/>
            <a:ext cx="5848350" cy="4590482"/>
          </a:xfrm>
          <a:prstGeom prst="rect">
            <a:avLst/>
          </a:prstGeom>
        </p:spPr>
        <p:txBody>
          <a:bodyPr/>
          <a:lstStyle/>
          <a:p>
            <a:endParaRPr lang="de-DE" dirty="0"/>
          </a:p>
        </p:txBody>
      </p:sp>
    </p:spTree>
    <p:extLst>
      <p:ext uri="{BB962C8B-B14F-4D97-AF65-F5344CB8AC3E}">
        <p14:creationId xmlns:p14="http://schemas.microsoft.com/office/powerpoint/2010/main" val="2010944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op-Folie">
    <p:bg>
      <p:bgPr>
        <a:solidFill>
          <a:srgbClr val="F72440"/>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0C280F-7583-4AE5-86E1-F8E345C4FA5F}"/>
              </a:ext>
            </a:extLst>
          </p:cNvPr>
          <p:cNvSpPr>
            <a:spLocks noGrp="1"/>
          </p:cNvSpPr>
          <p:nvPr>
            <p:ph type="ctrTitle" hasCustomPrompt="1"/>
          </p:nvPr>
        </p:nvSpPr>
        <p:spPr>
          <a:xfrm>
            <a:off x="529359" y="1117782"/>
            <a:ext cx="7972090" cy="1065246"/>
          </a:xfrm>
          <a:prstGeom prst="rect">
            <a:avLst/>
          </a:prstGeom>
        </p:spPr>
        <p:txBody>
          <a:bodyPr anchor="t"/>
          <a:lstStyle>
            <a:lvl1pPr algn="l">
              <a:defRPr sz="7200">
                <a:solidFill>
                  <a:schemeClr val="bg1"/>
                </a:solidFill>
                <a:latin typeface="Titillium Web" panose="00000500000000000000" pitchFamily="2" charset="0"/>
              </a:defRPr>
            </a:lvl1pPr>
          </a:lstStyle>
          <a:p>
            <a:r>
              <a:rPr lang="de-DE" dirty="0"/>
              <a:t>Top</a:t>
            </a:r>
          </a:p>
        </p:txBody>
      </p:sp>
      <p:sp>
        <p:nvSpPr>
          <p:cNvPr id="3" name="Untertitel 2">
            <a:extLst>
              <a:ext uri="{FF2B5EF4-FFF2-40B4-BE49-F238E27FC236}">
                <a16:creationId xmlns:a16="http://schemas.microsoft.com/office/drawing/2014/main" id="{93F2AE75-7F91-43E0-AAAB-AA29CE2B9E1F}"/>
              </a:ext>
            </a:extLst>
          </p:cNvPr>
          <p:cNvSpPr>
            <a:spLocks noGrp="1"/>
          </p:cNvSpPr>
          <p:nvPr>
            <p:ph type="subTitle" idx="1" hasCustomPrompt="1"/>
          </p:nvPr>
        </p:nvSpPr>
        <p:spPr>
          <a:xfrm>
            <a:off x="529358" y="2207742"/>
            <a:ext cx="7972091" cy="2491945"/>
          </a:xfrm>
          <a:prstGeom prst="rect">
            <a:avLst/>
          </a:prstGeom>
        </p:spPr>
        <p:txBody>
          <a:bodyPr/>
          <a:lstStyle>
            <a:lvl1pPr marL="0" indent="0" algn="l">
              <a:buNone/>
              <a:defRPr sz="7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Titel des Top</a:t>
            </a:r>
          </a:p>
        </p:txBody>
      </p:sp>
      <p:pic>
        <p:nvPicPr>
          <p:cNvPr id="5" name="Grafik 4">
            <a:extLst>
              <a:ext uri="{FF2B5EF4-FFF2-40B4-BE49-F238E27FC236}">
                <a16:creationId xmlns:a16="http://schemas.microsoft.com/office/drawing/2014/main" id="{497AB797-5A23-4B5A-905D-4AA84DD81E2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0666148" y="298512"/>
            <a:ext cx="871391" cy="986592"/>
          </a:xfrm>
          <a:prstGeom prst="rect">
            <a:avLst/>
          </a:prstGeom>
        </p:spPr>
      </p:pic>
      <p:sp>
        <p:nvSpPr>
          <p:cNvPr id="7" name="Fußzeilenplatzhalter 4">
            <a:extLst>
              <a:ext uri="{FF2B5EF4-FFF2-40B4-BE49-F238E27FC236}">
                <a16:creationId xmlns:a16="http://schemas.microsoft.com/office/drawing/2014/main" id="{01D37D60-FD9E-4629-8ABA-CC8F373FE5DF}"/>
              </a:ext>
            </a:extLst>
          </p:cNvPr>
          <p:cNvSpPr>
            <a:spLocks noGrp="1"/>
          </p:cNvSpPr>
          <p:nvPr>
            <p:ph type="ftr" sz="quarter" idx="3"/>
          </p:nvPr>
        </p:nvSpPr>
        <p:spPr>
          <a:xfrm>
            <a:off x="529361" y="6492875"/>
            <a:ext cx="7315201" cy="365125"/>
          </a:xfrm>
          <a:prstGeom prst="rect">
            <a:avLst/>
          </a:prstGeom>
        </p:spPr>
        <p:txBody>
          <a:bodyPr vert="horz" lIns="91440" tIns="45720" rIns="91440" bIns="45720" rtlCol="0" anchor="ctr"/>
          <a:lstStyle>
            <a:lvl1pPr algn="l">
              <a:defRPr sz="800">
                <a:solidFill>
                  <a:schemeClr val="bg1"/>
                </a:solidFill>
                <a:latin typeface="Titillium Web" panose="00000500000000000000" pitchFamily="2" charset="0"/>
              </a:defRPr>
            </a:lvl1pPr>
          </a:lstStyle>
          <a:p>
            <a:r>
              <a:rPr lang="de-DE"/>
              <a:t>Name der Veranstaltung</a:t>
            </a:r>
            <a:endParaRPr lang="de-DE" dirty="0"/>
          </a:p>
        </p:txBody>
      </p:sp>
      <p:sp>
        <p:nvSpPr>
          <p:cNvPr id="8" name="Foliennummernplatzhalter 5">
            <a:extLst>
              <a:ext uri="{FF2B5EF4-FFF2-40B4-BE49-F238E27FC236}">
                <a16:creationId xmlns:a16="http://schemas.microsoft.com/office/drawing/2014/main" id="{E30BAED2-4550-4678-BF3C-11F4BFB56931}"/>
              </a:ext>
            </a:extLst>
          </p:cNvPr>
          <p:cNvSpPr>
            <a:spLocks noGrp="1"/>
          </p:cNvSpPr>
          <p:nvPr>
            <p:ph type="sldNum" sz="quarter" idx="4"/>
          </p:nvPr>
        </p:nvSpPr>
        <p:spPr>
          <a:xfrm>
            <a:off x="11184749" y="6492875"/>
            <a:ext cx="477890" cy="365125"/>
          </a:xfrm>
          <a:prstGeom prst="rect">
            <a:avLst/>
          </a:prstGeom>
        </p:spPr>
        <p:txBody>
          <a:bodyPr vert="horz" lIns="91440" tIns="45720" rIns="91440" bIns="45720" rtlCol="0" anchor="ctr"/>
          <a:lstStyle>
            <a:lvl1pPr algn="r">
              <a:defRPr sz="800">
                <a:solidFill>
                  <a:schemeClr val="bg1"/>
                </a:solidFill>
                <a:latin typeface="Titillium Web" panose="00000500000000000000" pitchFamily="2" charset="0"/>
              </a:defRPr>
            </a:lvl1pPr>
          </a:lstStyle>
          <a:p>
            <a:fld id="{1C1E8C8B-36C6-4A33-AA91-BD1926072065}" type="slidenum">
              <a:rPr lang="de-DE" smtClean="0"/>
              <a:pPr/>
              <a:t>‹Nr.›</a:t>
            </a:fld>
            <a:endParaRPr lang="de-DE" dirty="0"/>
          </a:p>
        </p:txBody>
      </p:sp>
    </p:spTree>
    <p:extLst>
      <p:ext uri="{BB962C8B-B14F-4D97-AF65-F5344CB8AC3E}">
        <p14:creationId xmlns:p14="http://schemas.microsoft.com/office/powerpoint/2010/main" val="187665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ildfolie">
    <p:spTree>
      <p:nvGrpSpPr>
        <p:cNvPr id="1" name=""/>
        <p:cNvGrpSpPr/>
        <p:nvPr/>
      </p:nvGrpSpPr>
      <p:grpSpPr>
        <a:xfrm>
          <a:off x="0" y="0"/>
          <a:ext cx="0" cy="0"/>
          <a:chOff x="0" y="0"/>
          <a:chExt cx="0" cy="0"/>
        </a:xfrm>
      </p:grpSpPr>
      <p:sp>
        <p:nvSpPr>
          <p:cNvPr id="16" name="Textplatzhalter 2">
            <a:extLst>
              <a:ext uri="{FF2B5EF4-FFF2-40B4-BE49-F238E27FC236}">
                <a16:creationId xmlns:a16="http://schemas.microsoft.com/office/drawing/2014/main" id="{B7BB810B-88BC-4D8B-A78E-315CDFFC1298}"/>
              </a:ext>
            </a:extLst>
          </p:cNvPr>
          <p:cNvSpPr>
            <a:spLocks noGrp="1"/>
          </p:cNvSpPr>
          <p:nvPr>
            <p:ph idx="1"/>
          </p:nvPr>
        </p:nvSpPr>
        <p:spPr>
          <a:xfrm>
            <a:off x="529361" y="2054643"/>
            <a:ext cx="5580000" cy="3821333"/>
          </a:xfrm>
          <a:prstGeom prst="rect">
            <a:avLst/>
          </a:prstGeom>
        </p:spPr>
        <p:txBody>
          <a:bodyPr vert="horz" lIns="91440" tIns="45720" rIns="91440" bIns="45720" rtlCol="0">
            <a:normAutofit/>
          </a:bodyPr>
          <a:lstStyle>
            <a:lvl1pPr>
              <a:spcBef>
                <a:spcPts val="0"/>
              </a:spcBef>
              <a:spcAft>
                <a:spcPts val="300"/>
              </a:spcAft>
              <a:defRPr/>
            </a:lvl1pPr>
          </a:lstStyle>
          <a:p>
            <a:pPr lvl="0"/>
            <a:r>
              <a:rPr lang="de-DE" dirty="0"/>
              <a:t>At </a:t>
            </a:r>
            <a:r>
              <a:rPr lang="de-DE" dirty="0" err="1"/>
              <a:t>fugitate</a:t>
            </a:r>
            <a:r>
              <a:rPr lang="de-DE" dirty="0"/>
              <a:t> </a:t>
            </a:r>
            <a:r>
              <a:rPr lang="de-DE" dirty="0" err="1"/>
              <a:t>pe</a:t>
            </a:r>
            <a:r>
              <a:rPr lang="de-DE" dirty="0"/>
              <a:t> </a:t>
            </a:r>
            <a:r>
              <a:rPr lang="de-DE" dirty="0" err="1"/>
              <a:t>doles</a:t>
            </a:r>
            <a:r>
              <a:rPr lang="de-DE" dirty="0"/>
              <a:t> am, </a:t>
            </a:r>
            <a:r>
              <a:rPr lang="de-DE" dirty="0" err="1"/>
              <a:t>te</a:t>
            </a:r>
            <a:r>
              <a:rPr lang="de-DE" dirty="0"/>
              <a:t> </a:t>
            </a:r>
            <a:r>
              <a:rPr lang="de-DE" dirty="0" err="1"/>
              <a:t>nonsecescius</a:t>
            </a:r>
            <a:r>
              <a:rPr lang="de-DE" dirty="0"/>
              <a:t> sed </a:t>
            </a:r>
            <a:r>
              <a:rPr lang="de-DE" dirty="0" err="1"/>
              <a:t>magnimpori</a:t>
            </a:r>
            <a:r>
              <a:rPr lang="de-DE" dirty="0"/>
              <a:t> </a:t>
            </a:r>
            <a:r>
              <a:rPr lang="de-DE" dirty="0" err="1"/>
              <a:t>rem</a:t>
            </a:r>
            <a:r>
              <a:rPr lang="de-DE" dirty="0"/>
              <a:t> </a:t>
            </a:r>
            <a:r>
              <a:rPr lang="de-DE" dirty="0" err="1"/>
              <a:t>vollut</a:t>
            </a:r>
            <a:r>
              <a:rPr lang="de-DE" dirty="0"/>
              <a:t> </a:t>
            </a:r>
            <a:r>
              <a:rPr lang="de-DE" dirty="0" err="1"/>
              <a:t>experis</a:t>
            </a:r>
            <a:r>
              <a:rPr lang="de-DE" dirty="0"/>
              <a:t> </a:t>
            </a:r>
            <a:r>
              <a:rPr lang="de-DE" dirty="0" err="1"/>
              <a:t>re</a:t>
            </a:r>
            <a:r>
              <a:rPr lang="de-DE" dirty="0"/>
              <a:t> </a:t>
            </a:r>
            <a:r>
              <a:rPr lang="de-DE" dirty="0" err="1"/>
              <a:t>sitam</a:t>
            </a:r>
            <a:r>
              <a:rPr lang="de-DE" dirty="0"/>
              <a:t> </a:t>
            </a:r>
            <a:r>
              <a:rPr lang="de-DE" dirty="0" err="1"/>
              <a:t>eum</a:t>
            </a:r>
            <a:r>
              <a:rPr lang="de-DE" dirty="0"/>
              <a:t> </a:t>
            </a:r>
            <a:r>
              <a:rPr lang="de-DE" dirty="0" err="1"/>
              <a:t>quuntia</a:t>
            </a:r>
            <a:r>
              <a:rPr lang="de-DE" dirty="0"/>
              <a:t> </a:t>
            </a:r>
            <a:r>
              <a:rPr lang="de-DE" dirty="0" err="1"/>
              <a:t>ectiatiam</a:t>
            </a:r>
            <a:r>
              <a:rPr lang="de-DE" dirty="0"/>
              <a:t> </a:t>
            </a:r>
            <a:r>
              <a:rPr lang="de-DE" dirty="0" err="1"/>
              <a:t>archic</a:t>
            </a:r>
            <a:r>
              <a:rPr lang="de-DE" dirty="0"/>
              <a:t> </a:t>
            </a:r>
            <a:r>
              <a:rPr lang="de-DE" dirty="0" err="1"/>
              <a:t>te</a:t>
            </a:r>
            <a:r>
              <a:rPr lang="de-DE" dirty="0"/>
              <a:t> </a:t>
            </a:r>
            <a:r>
              <a:rPr lang="de-DE" dirty="0" err="1"/>
              <a:t>esti</a:t>
            </a:r>
            <a:r>
              <a:rPr lang="de-DE" dirty="0"/>
              <a:t> </a:t>
            </a:r>
            <a:r>
              <a:rPr lang="de-DE" dirty="0" err="1"/>
              <a:t>comnit</a:t>
            </a:r>
            <a:endParaRPr lang="de-DE" dirty="0"/>
          </a:p>
          <a:p>
            <a:pPr lvl="0"/>
            <a:r>
              <a:rPr lang="de-DE" dirty="0"/>
              <a:t>Atem </a:t>
            </a:r>
            <a:r>
              <a:rPr lang="de-DE" dirty="0" err="1"/>
              <a:t>vel</a:t>
            </a:r>
            <a:r>
              <a:rPr lang="de-DE" dirty="0"/>
              <a:t> </a:t>
            </a:r>
            <a:r>
              <a:rPr lang="de-DE" dirty="0" err="1"/>
              <a:t>experib</a:t>
            </a:r>
            <a:r>
              <a:rPr lang="de-DE" dirty="0"/>
              <a:t> </a:t>
            </a:r>
            <a:r>
              <a:rPr lang="de-DE" dirty="0" err="1"/>
              <a:t>ernatur</a:t>
            </a:r>
            <a:r>
              <a:rPr lang="de-DE" dirty="0"/>
              <a:t> </a:t>
            </a:r>
            <a:r>
              <a:rPr lang="de-DE" dirty="0" err="1"/>
              <a:t>audis</a:t>
            </a:r>
            <a:r>
              <a:rPr lang="de-DE" dirty="0"/>
              <a:t> </a:t>
            </a:r>
            <a:r>
              <a:rPr lang="de-DE" dirty="0" err="1"/>
              <a:t>exere</a:t>
            </a:r>
            <a:r>
              <a:rPr lang="de-DE" dirty="0"/>
              <a:t> </a:t>
            </a:r>
            <a:r>
              <a:rPr lang="de-DE" dirty="0" err="1"/>
              <a:t>nimusci</a:t>
            </a:r>
            <a:r>
              <a:rPr lang="de-DE" dirty="0"/>
              <a:t> </a:t>
            </a:r>
            <a:r>
              <a:rPr lang="de-DE" dirty="0" err="1"/>
              <a:t>autestis</a:t>
            </a:r>
            <a:r>
              <a:rPr lang="de-DE" dirty="0"/>
              <a:t> si quo </a:t>
            </a:r>
            <a:r>
              <a:rPr lang="de-DE" dirty="0" err="1"/>
              <a:t>magnit</a:t>
            </a:r>
            <a:r>
              <a:rPr lang="de-DE" dirty="0"/>
              <a:t> </a:t>
            </a:r>
            <a:r>
              <a:rPr lang="de-DE" dirty="0" err="1"/>
              <a:t>volessimi</a:t>
            </a:r>
            <a:r>
              <a:rPr lang="de-DE" dirty="0"/>
              <a:t>, </a:t>
            </a:r>
            <a:r>
              <a:rPr lang="de-DE" dirty="0" err="1"/>
              <a:t>verum</a:t>
            </a:r>
            <a:r>
              <a:rPr lang="de-DE" dirty="0"/>
              <a:t> </a:t>
            </a:r>
            <a:r>
              <a:rPr lang="de-DE" dirty="0" err="1"/>
              <a:t>ipsam</a:t>
            </a:r>
            <a:endParaRPr lang="de-DE" dirty="0"/>
          </a:p>
          <a:p>
            <a:pPr lvl="0"/>
            <a:r>
              <a:rPr lang="de-DE" dirty="0" err="1"/>
              <a:t>Srerci</a:t>
            </a:r>
            <a:r>
              <a:rPr lang="de-DE" dirty="0"/>
              <a:t> </a:t>
            </a:r>
            <a:r>
              <a:rPr lang="de-DE" dirty="0" err="1"/>
              <a:t>quidus</a:t>
            </a:r>
            <a:r>
              <a:rPr lang="de-DE" dirty="0"/>
              <a:t> </a:t>
            </a:r>
            <a:r>
              <a:rPr lang="de-DE" dirty="0" err="1"/>
              <a:t>peris</a:t>
            </a:r>
            <a:r>
              <a:rPr lang="de-DE" dirty="0"/>
              <a:t> </a:t>
            </a:r>
            <a:r>
              <a:rPr lang="de-DE" dirty="0" err="1"/>
              <a:t>dolenduci</a:t>
            </a:r>
            <a:endParaRPr lang="de-DE" dirty="0"/>
          </a:p>
        </p:txBody>
      </p:sp>
      <p:sp>
        <p:nvSpPr>
          <p:cNvPr id="26" name="Foliennummernplatzhalter 5">
            <a:extLst>
              <a:ext uri="{FF2B5EF4-FFF2-40B4-BE49-F238E27FC236}">
                <a16:creationId xmlns:a16="http://schemas.microsoft.com/office/drawing/2014/main" id="{42F6F114-3926-4821-8232-20AB4ED9AC2D}"/>
              </a:ext>
            </a:extLst>
          </p:cNvPr>
          <p:cNvSpPr>
            <a:spLocks noGrp="1"/>
          </p:cNvSpPr>
          <p:nvPr>
            <p:ph type="sldNum" sz="quarter" idx="4"/>
          </p:nvPr>
        </p:nvSpPr>
        <p:spPr>
          <a:xfrm>
            <a:off x="11184749" y="6492875"/>
            <a:ext cx="477890" cy="365125"/>
          </a:xfrm>
          <a:prstGeom prst="rect">
            <a:avLst/>
          </a:prstGeom>
        </p:spPr>
        <p:txBody>
          <a:bodyPr vert="horz" lIns="91440" tIns="45720" rIns="91440" bIns="45720" rtlCol="0" anchor="ctr"/>
          <a:lstStyle>
            <a:lvl1pPr algn="r">
              <a:defRPr sz="800">
                <a:solidFill>
                  <a:schemeClr val="tx1"/>
                </a:solidFill>
                <a:latin typeface="Titillium Web" panose="00000500000000000000" pitchFamily="2" charset="0"/>
              </a:defRPr>
            </a:lvl1pPr>
          </a:lstStyle>
          <a:p>
            <a:fld id="{1C1E8C8B-36C6-4A33-AA91-BD1926072065}" type="slidenum">
              <a:rPr lang="de-DE" smtClean="0"/>
              <a:pPr/>
              <a:t>‹Nr.›</a:t>
            </a:fld>
            <a:endParaRPr lang="de-DE" dirty="0"/>
          </a:p>
        </p:txBody>
      </p:sp>
      <p:sp>
        <p:nvSpPr>
          <p:cNvPr id="3" name="Bildplatzhalter 2">
            <a:extLst>
              <a:ext uri="{FF2B5EF4-FFF2-40B4-BE49-F238E27FC236}">
                <a16:creationId xmlns:a16="http://schemas.microsoft.com/office/drawing/2014/main" id="{4AFC6D41-5D34-4653-BE78-F20722348372}"/>
              </a:ext>
            </a:extLst>
          </p:cNvPr>
          <p:cNvSpPr>
            <a:spLocks noGrp="1"/>
          </p:cNvSpPr>
          <p:nvPr>
            <p:ph type="pic" sz="quarter" idx="13"/>
          </p:nvPr>
        </p:nvSpPr>
        <p:spPr>
          <a:xfrm>
            <a:off x="6612000" y="2054225"/>
            <a:ext cx="5580000" cy="4803775"/>
          </a:xfrm>
          <a:prstGeom prst="rect">
            <a:avLst/>
          </a:prstGeom>
          <a:blipFill>
            <a:blip r:embed="rId2"/>
            <a:stretch>
              <a:fillRect/>
            </a:stretch>
          </a:blipFill>
        </p:spPr>
        <p:txBody>
          <a:bodyPr/>
          <a:lstStyle/>
          <a:p>
            <a:endParaRPr lang="de-DE"/>
          </a:p>
        </p:txBody>
      </p:sp>
      <p:sp>
        <p:nvSpPr>
          <p:cNvPr id="11" name="Subtitle 2">
            <a:extLst>
              <a:ext uri="{FF2B5EF4-FFF2-40B4-BE49-F238E27FC236}">
                <a16:creationId xmlns:a16="http://schemas.microsoft.com/office/drawing/2014/main" id="{E967F749-CDFE-453B-88AD-E56DE93FE3AF}"/>
              </a:ext>
            </a:extLst>
          </p:cNvPr>
          <p:cNvSpPr>
            <a:spLocks noGrp="1"/>
          </p:cNvSpPr>
          <p:nvPr>
            <p:ph type="subTitle" idx="12" hasCustomPrompt="1"/>
          </p:nvPr>
        </p:nvSpPr>
        <p:spPr>
          <a:xfrm>
            <a:off x="529357" y="874930"/>
            <a:ext cx="9166577" cy="530307"/>
          </a:xfrm>
          <a:prstGeom prst="rect">
            <a:avLst/>
          </a:prstGeom>
        </p:spPr>
        <p:txBody>
          <a:bodyPr tIns="0" anchor="t">
            <a:noAutofit/>
          </a:bodyPr>
          <a:lstStyle>
            <a:lvl1pPr marL="0" indent="0" algn="l">
              <a:buNone/>
              <a:defRPr sz="34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Optionaler Zusatz in zweiter Zeile in 34pt</a:t>
            </a:r>
            <a:endParaRPr lang="en-US" dirty="0"/>
          </a:p>
        </p:txBody>
      </p:sp>
      <p:sp>
        <p:nvSpPr>
          <p:cNvPr id="12" name="Titel 29">
            <a:extLst>
              <a:ext uri="{FF2B5EF4-FFF2-40B4-BE49-F238E27FC236}">
                <a16:creationId xmlns:a16="http://schemas.microsoft.com/office/drawing/2014/main" id="{1194FDC3-2014-4412-ADE4-2C6D2963EB2A}"/>
              </a:ext>
            </a:extLst>
          </p:cNvPr>
          <p:cNvSpPr>
            <a:spLocks noGrp="1"/>
          </p:cNvSpPr>
          <p:nvPr>
            <p:ph type="title" hasCustomPrompt="1"/>
          </p:nvPr>
        </p:nvSpPr>
        <p:spPr>
          <a:xfrm>
            <a:off x="529358" y="319242"/>
            <a:ext cx="9166576" cy="540000"/>
          </a:xfrm>
          <a:prstGeom prst="rect">
            <a:avLst/>
          </a:prstGeom>
        </p:spPr>
        <p:txBody>
          <a:bodyPr/>
          <a:lstStyle>
            <a:lvl1pPr>
              <a:defRPr/>
            </a:lvl1pPr>
          </a:lstStyle>
          <a:p>
            <a:r>
              <a:rPr lang="de-DE" dirty="0"/>
              <a:t>Titel der Folie</a:t>
            </a:r>
          </a:p>
        </p:txBody>
      </p:sp>
      <p:sp>
        <p:nvSpPr>
          <p:cNvPr id="15" name="Fußzeilenplatzhalter 4">
            <a:extLst>
              <a:ext uri="{FF2B5EF4-FFF2-40B4-BE49-F238E27FC236}">
                <a16:creationId xmlns:a16="http://schemas.microsoft.com/office/drawing/2014/main" id="{4448ADC3-EDE2-4901-99BC-A7A77C8802A8}"/>
              </a:ext>
            </a:extLst>
          </p:cNvPr>
          <p:cNvSpPr>
            <a:spLocks noGrp="1"/>
          </p:cNvSpPr>
          <p:nvPr>
            <p:ph type="ftr" sz="quarter" idx="3"/>
          </p:nvPr>
        </p:nvSpPr>
        <p:spPr>
          <a:xfrm>
            <a:off x="529357" y="6492875"/>
            <a:ext cx="7315201" cy="365125"/>
          </a:xfrm>
          <a:prstGeom prst="rect">
            <a:avLst/>
          </a:prstGeom>
        </p:spPr>
        <p:txBody>
          <a:bodyPr vert="horz" lIns="91440" tIns="45720" rIns="91440" bIns="45720" rtlCol="0" anchor="ctr"/>
          <a:lstStyle>
            <a:lvl1pPr algn="l">
              <a:defRPr sz="800">
                <a:solidFill>
                  <a:schemeClr val="tx1"/>
                </a:solidFill>
                <a:latin typeface="Titillium Web" panose="00000500000000000000" pitchFamily="2" charset="0"/>
              </a:defRPr>
            </a:lvl1pPr>
          </a:lstStyle>
          <a:p>
            <a:r>
              <a:rPr lang="de-DE"/>
              <a:t>Name der Veranstaltung</a:t>
            </a:r>
            <a:endParaRPr lang="de-DE" dirty="0"/>
          </a:p>
        </p:txBody>
      </p:sp>
      <p:sp>
        <p:nvSpPr>
          <p:cNvPr id="17" name="Foliennummernplatzhalter 5">
            <a:extLst>
              <a:ext uri="{FF2B5EF4-FFF2-40B4-BE49-F238E27FC236}">
                <a16:creationId xmlns:a16="http://schemas.microsoft.com/office/drawing/2014/main" id="{C310C74A-057C-46A3-9774-0397EC0B24DD}"/>
              </a:ext>
            </a:extLst>
          </p:cNvPr>
          <p:cNvSpPr txBox="1">
            <a:spLocks/>
          </p:cNvSpPr>
          <p:nvPr userDrawn="1"/>
        </p:nvSpPr>
        <p:spPr>
          <a:xfrm>
            <a:off x="11184745" y="6492875"/>
            <a:ext cx="477890" cy="365125"/>
          </a:xfrm>
          <a:prstGeom prst="rect">
            <a:avLst/>
          </a:prstGeom>
        </p:spPr>
        <p:txBody>
          <a:bodyPr vert="horz" lIns="91440" tIns="45720" rIns="91440" bIns="45720" rtlCol="0" anchor="ctr"/>
          <a:lstStyle>
            <a:defPPr>
              <a:defRPr lang="de-DE"/>
            </a:defPPr>
            <a:lvl1pPr marL="0" algn="r" defTabSz="914400" rtl="0" eaLnBrk="1" latinLnBrk="0" hangingPunct="1">
              <a:defRPr sz="800" kern="1200">
                <a:solidFill>
                  <a:schemeClr val="tx1"/>
                </a:solidFill>
                <a:latin typeface="Titillium Web" panose="00000500000000000000"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C1E8C8B-36C6-4A33-AA91-BD1926072065}" type="slidenum">
              <a:rPr lang="de-DE" smtClean="0">
                <a:solidFill>
                  <a:schemeClr val="bg1"/>
                </a:solidFill>
              </a:rPr>
              <a:pPr/>
              <a:t>‹Nr.›</a:t>
            </a:fld>
            <a:endParaRPr lang="de-DE" dirty="0">
              <a:solidFill>
                <a:schemeClr val="bg1"/>
              </a:solidFill>
            </a:endParaRPr>
          </a:p>
        </p:txBody>
      </p:sp>
    </p:spTree>
    <p:extLst>
      <p:ext uri="{BB962C8B-B14F-4D97-AF65-F5344CB8AC3E}">
        <p14:creationId xmlns:p14="http://schemas.microsoft.com/office/powerpoint/2010/main" val="2848529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ollflächiges Bild">
    <p:spTree>
      <p:nvGrpSpPr>
        <p:cNvPr id="1" name=""/>
        <p:cNvGrpSpPr/>
        <p:nvPr/>
      </p:nvGrpSpPr>
      <p:grpSpPr>
        <a:xfrm>
          <a:off x="0" y="0"/>
          <a:ext cx="0" cy="0"/>
          <a:chOff x="0" y="0"/>
          <a:chExt cx="0" cy="0"/>
        </a:xfrm>
      </p:grpSpPr>
      <p:sp>
        <p:nvSpPr>
          <p:cNvPr id="4" name="Bildplatzhalter 3">
            <a:extLst>
              <a:ext uri="{FF2B5EF4-FFF2-40B4-BE49-F238E27FC236}">
                <a16:creationId xmlns:a16="http://schemas.microsoft.com/office/drawing/2014/main" id="{B202A0EA-0E95-43D9-AA15-F00998BF6B91}"/>
              </a:ext>
            </a:extLst>
          </p:cNvPr>
          <p:cNvSpPr>
            <a:spLocks noGrp="1"/>
          </p:cNvSpPr>
          <p:nvPr>
            <p:ph type="pic" sz="quarter" idx="10"/>
          </p:nvPr>
        </p:nvSpPr>
        <p:spPr>
          <a:xfrm>
            <a:off x="0" y="0"/>
            <a:ext cx="12192000" cy="6858000"/>
          </a:xfrm>
          <a:prstGeom prst="rect">
            <a:avLst/>
          </a:prstGeom>
          <a:blipFill>
            <a:blip r:embed="rId2"/>
            <a:stretch>
              <a:fillRect l="-492" t="-16666" r="-492" b="-16666"/>
            </a:stretch>
          </a:blipFill>
        </p:spPr>
        <p:txBody>
          <a:bodyPr/>
          <a:lstStyle/>
          <a:p>
            <a:endParaRPr lang="de-DE"/>
          </a:p>
        </p:txBody>
      </p:sp>
      <p:sp>
        <p:nvSpPr>
          <p:cNvPr id="2" name="Titel 1">
            <a:extLst>
              <a:ext uri="{FF2B5EF4-FFF2-40B4-BE49-F238E27FC236}">
                <a16:creationId xmlns:a16="http://schemas.microsoft.com/office/drawing/2014/main" id="{1E0C280F-7583-4AE5-86E1-F8E345C4FA5F}"/>
              </a:ext>
            </a:extLst>
          </p:cNvPr>
          <p:cNvSpPr>
            <a:spLocks noGrp="1"/>
          </p:cNvSpPr>
          <p:nvPr>
            <p:ph type="ctrTitle" hasCustomPrompt="1"/>
          </p:nvPr>
        </p:nvSpPr>
        <p:spPr>
          <a:xfrm>
            <a:off x="529361" y="2273643"/>
            <a:ext cx="7749666" cy="3789406"/>
          </a:xfrm>
          <a:prstGeom prst="rect">
            <a:avLst/>
          </a:prstGeom>
        </p:spPr>
        <p:txBody>
          <a:bodyPr anchor="t"/>
          <a:lstStyle>
            <a:lvl1pPr algn="l">
              <a:defRPr sz="7200">
                <a:solidFill>
                  <a:schemeClr val="bg1"/>
                </a:solidFill>
                <a:latin typeface="Titillium Web" panose="00000500000000000000" pitchFamily="2" charset="0"/>
              </a:defRPr>
            </a:lvl1pPr>
          </a:lstStyle>
          <a:p>
            <a:r>
              <a:rPr lang="de-DE" dirty="0"/>
              <a:t>Plakativer </a:t>
            </a:r>
            <a:br>
              <a:rPr lang="de-DE" dirty="0"/>
            </a:br>
            <a:r>
              <a:rPr lang="de-DE" dirty="0"/>
              <a:t>Titel</a:t>
            </a:r>
          </a:p>
        </p:txBody>
      </p:sp>
      <p:sp>
        <p:nvSpPr>
          <p:cNvPr id="6" name="Fußzeilenplatzhalter 4">
            <a:extLst>
              <a:ext uri="{FF2B5EF4-FFF2-40B4-BE49-F238E27FC236}">
                <a16:creationId xmlns:a16="http://schemas.microsoft.com/office/drawing/2014/main" id="{92EC699D-3CCE-4990-AB72-BC38D496B1BA}"/>
              </a:ext>
            </a:extLst>
          </p:cNvPr>
          <p:cNvSpPr>
            <a:spLocks noGrp="1"/>
          </p:cNvSpPr>
          <p:nvPr>
            <p:ph type="ftr" sz="quarter" idx="3"/>
          </p:nvPr>
        </p:nvSpPr>
        <p:spPr>
          <a:xfrm>
            <a:off x="529361" y="6492875"/>
            <a:ext cx="7315201" cy="365125"/>
          </a:xfrm>
          <a:prstGeom prst="rect">
            <a:avLst/>
          </a:prstGeom>
        </p:spPr>
        <p:txBody>
          <a:bodyPr vert="horz" lIns="91440" tIns="45720" rIns="91440" bIns="45720" rtlCol="0" anchor="ctr"/>
          <a:lstStyle>
            <a:lvl1pPr algn="l">
              <a:defRPr sz="800">
                <a:solidFill>
                  <a:schemeClr val="bg1"/>
                </a:solidFill>
                <a:latin typeface="Titillium Web" panose="00000500000000000000" pitchFamily="2" charset="0"/>
              </a:defRPr>
            </a:lvl1pPr>
          </a:lstStyle>
          <a:p>
            <a:r>
              <a:rPr lang="de-DE"/>
              <a:t>Name der Veranstaltung</a:t>
            </a:r>
            <a:endParaRPr lang="de-DE" dirty="0"/>
          </a:p>
        </p:txBody>
      </p:sp>
      <p:sp>
        <p:nvSpPr>
          <p:cNvPr id="7" name="Foliennummernplatzhalter 5">
            <a:extLst>
              <a:ext uri="{FF2B5EF4-FFF2-40B4-BE49-F238E27FC236}">
                <a16:creationId xmlns:a16="http://schemas.microsoft.com/office/drawing/2014/main" id="{C3CE13B5-0D53-403F-BDDA-70524DC2E161}"/>
              </a:ext>
            </a:extLst>
          </p:cNvPr>
          <p:cNvSpPr>
            <a:spLocks noGrp="1"/>
          </p:cNvSpPr>
          <p:nvPr>
            <p:ph type="sldNum" sz="quarter" idx="4"/>
          </p:nvPr>
        </p:nvSpPr>
        <p:spPr>
          <a:xfrm>
            <a:off x="11184749" y="6492875"/>
            <a:ext cx="477890" cy="365125"/>
          </a:xfrm>
          <a:prstGeom prst="rect">
            <a:avLst/>
          </a:prstGeom>
        </p:spPr>
        <p:txBody>
          <a:bodyPr vert="horz" lIns="91440" tIns="45720" rIns="91440" bIns="45720" rtlCol="0" anchor="ctr"/>
          <a:lstStyle>
            <a:lvl1pPr algn="r">
              <a:defRPr sz="800">
                <a:solidFill>
                  <a:schemeClr val="bg1"/>
                </a:solidFill>
                <a:latin typeface="Titillium Web" panose="00000500000000000000" pitchFamily="2" charset="0"/>
              </a:defRPr>
            </a:lvl1pPr>
          </a:lstStyle>
          <a:p>
            <a:fld id="{1C1E8C8B-36C6-4A33-AA91-BD1926072065}" type="slidenum">
              <a:rPr lang="de-DE" smtClean="0"/>
              <a:pPr/>
              <a:t>‹Nr.›</a:t>
            </a:fld>
            <a:endParaRPr lang="de-DE" dirty="0"/>
          </a:p>
        </p:txBody>
      </p:sp>
    </p:spTree>
    <p:extLst>
      <p:ext uri="{BB962C8B-B14F-4D97-AF65-F5344CB8AC3E}">
        <p14:creationId xmlns:p14="http://schemas.microsoft.com/office/powerpoint/2010/main" val="2891285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 name="Fußzeilenplatzhalter 4">
            <a:extLst>
              <a:ext uri="{FF2B5EF4-FFF2-40B4-BE49-F238E27FC236}">
                <a16:creationId xmlns:a16="http://schemas.microsoft.com/office/drawing/2014/main" id="{8F194C04-934D-4665-9A0A-17CCCFBE85DC}"/>
              </a:ext>
            </a:extLst>
          </p:cNvPr>
          <p:cNvSpPr>
            <a:spLocks noGrp="1"/>
          </p:cNvSpPr>
          <p:nvPr>
            <p:ph type="ftr" sz="quarter" idx="3"/>
          </p:nvPr>
        </p:nvSpPr>
        <p:spPr>
          <a:xfrm>
            <a:off x="529361" y="6492875"/>
            <a:ext cx="7315201" cy="365125"/>
          </a:xfrm>
          <a:prstGeom prst="rect">
            <a:avLst/>
          </a:prstGeom>
        </p:spPr>
        <p:txBody>
          <a:bodyPr vert="horz" lIns="91440" tIns="45720" rIns="91440" bIns="45720" rtlCol="0" anchor="ctr"/>
          <a:lstStyle>
            <a:lvl1pPr algn="l">
              <a:defRPr sz="800">
                <a:solidFill>
                  <a:schemeClr val="tx1"/>
                </a:solidFill>
                <a:latin typeface="Titillium Web" panose="00000500000000000000" pitchFamily="2" charset="0"/>
              </a:defRPr>
            </a:lvl1pPr>
          </a:lstStyle>
          <a:p>
            <a:r>
              <a:rPr lang="de-DE"/>
              <a:t>Name der Veranstaltung</a:t>
            </a:r>
            <a:endParaRPr lang="de-DE" dirty="0"/>
          </a:p>
        </p:txBody>
      </p:sp>
    </p:spTree>
    <p:extLst>
      <p:ext uri="{BB962C8B-B14F-4D97-AF65-F5344CB8AC3E}">
        <p14:creationId xmlns:p14="http://schemas.microsoft.com/office/powerpoint/2010/main" val="3525524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2" r:id="rId4"/>
    <p:sldLayoutId id="2147483653" r:id="rId5"/>
    <p:sldLayoutId id="2147483659" r:id="rId6"/>
    <p:sldLayoutId id="2147483654" r:id="rId7"/>
    <p:sldLayoutId id="2147483655" r:id="rId8"/>
    <p:sldLayoutId id="2147483658" r:id="rId9"/>
    <p:sldLayoutId id="2147483657" r:id="rId10"/>
  </p:sldLayoutIdLst>
  <p:hf hdr="0" dt="0"/>
  <p:txStyles>
    <p:titleStyle>
      <a:lvl1pPr algn="l" defTabSz="914400" rtl="0" eaLnBrk="1" latinLnBrk="0" hangingPunct="1">
        <a:lnSpc>
          <a:spcPct val="90000"/>
        </a:lnSpc>
        <a:spcBef>
          <a:spcPct val="0"/>
        </a:spcBef>
        <a:buNone/>
        <a:defRPr sz="3600" b="1" i="1" kern="1200">
          <a:solidFill>
            <a:schemeClr val="tx1"/>
          </a:solidFill>
          <a:latin typeface="Titillium Web" panose="00000500000000000000" pitchFamily="2" charset="0"/>
          <a:ea typeface="+mj-ea"/>
          <a:cs typeface="+mj-cs"/>
        </a:defRPr>
      </a:lvl1pPr>
    </p:titleStyle>
    <p:bodyStyle>
      <a:lvl1pPr marL="216000" indent="-216000" algn="l" defTabSz="914400" rtl="0" eaLnBrk="1" latinLnBrk="0" hangingPunct="1">
        <a:lnSpc>
          <a:spcPct val="100000"/>
        </a:lnSpc>
        <a:spcBef>
          <a:spcPts val="300"/>
        </a:spcBef>
        <a:spcAft>
          <a:spcPts val="0"/>
        </a:spcAft>
        <a:buFont typeface="Arial" panose="020B0604020202020204" pitchFamily="34" charset="0"/>
        <a:buChar char="•"/>
        <a:defRPr sz="2000" kern="1200">
          <a:solidFill>
            <a:schemeClr val="tx1"/>
          </a:solidFill>
          <a:latin typeface="Titillium Web" panose="000005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tillium Web"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tillium Web"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tillium Web"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tillium Web"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platzhalter 63">
            <a:extLst>
              <a:ext uri="{FF2B5EF4-FFF2-40B4-BE49-F238E27FC236}">
                <a16:creationId xmlns:a16="http://schemas.microsoft.com/office/drawing/2014/main" id="{3309339C-36E2-4F3E-AB93-852FC2728C29}"/>
              </a:ext>
            </a:extLst>
          </p:cNvPr>
          <p:cNvSpPr>
            <a:spLocks noGrp="1"/>
          </p:cNvSpPr>
          <p:nvPr>
            <p:ph type="body" sz="quarter" idx="10"/>
          </p:nvPr>
        </p:nvSpPr>
        <p:spPr>
          <a:xfrm>
            <a:off x="462249" y="1245722"/>
            <a:ext cx="8753917" cy="5054410"/>
          </a:xfrm>
        </p:spPr>
        <p:txBody>
          <a:bodyPr/>
          <a:lstStyle/>
          <a:p>
            <a:r>
              <a:rPr lang="de-DE" sz="4000" dirty="0"/>
              <a:t>Mitgliederversammlung </a:t>
            </a:r>
            <a:br>
              <a:rPr lang="de-DE" sz="4000" dirty="0"/>
            </a:br>
            <a:r>
              <a:rPr lang="de-DE" sz="4000" dirty="0"/>
              <a:t>Berliner Tisch-Tennis Verband e.V.</a:t>
            </a:r>
            <a:br>
              <a:rPr lang="de-DE" sz="4000" dirty="0"/>
            </a:br>
            <a:r>
              <a:rPr lang="de-DE" sz="4000" dirty="0"/>
              <a:t>Bericht der Kommission</a:t>
            </a:r>
            <a:br>
              <a:rPr lang="de-DE" sz="4000" dirty="0"/>
            </a:br>
            <a:endParaRPr lang="de-DE" sz="4000" i="1" dirty="0"/>
          </a:p>
          <a:p>
            <a:pPr marL="1028700" lvl="1" indent="-342900" algn="just"/>
            <a:endParaRPr lang="de-DE" sz="1800" i="1" dirty="0"/>
          </a:p>
          <a:p>
            <a:pPr marL="342900" indent="-342900" algn="just">
              <a:buFont typeface="Arial" panose="020B0604020202020204" pitchFamily="34" charset="0"/>
              <a:buChar char="•"/>
            </a:pPr>
            <a:endParaRPr lang="de-DE" dirty="0"/>
          </a:p>
        </p:txBody>
      </p:sp>
      <p:sp>
        <p:nvSpPr>
          <p:cNvPr id="67" name="Fußzeilenplatzhalter 66">
            <a:extLst>
              <a:ext uri="{FF2B5EF4-FFF2-40B4-BE49-F238E27FC236}">
                <a16:creationId xmlns:a16="http://schemas.microsoft.com/office/drawing/2014/main" id="{D248C8D3-62CF-4040-8683-552FF4E0CAB2}"/>
              </a:ext>
            </a:extLst>
          </p:cNvPr>
          <p:cNvSpPr>
            <a:spLocks noGrp="1"/>
          </p:cNvSpPr>
          <p:nvPr>
            <p:ph type="ftr" sz="quarter" idx="3"/>
          </p:nvPr>
        </p:nvSpPr>
        <p:spPr/>
        <p:txBody>
          <a:bodyPr/>
          <a:lstStyle/>
          <a:p>
            <a:r>
              <a:rPr lang="de-DE" dirty="0"/>
              <a:t>Mitgliederversammlung des Berliner Tisch-Tennis Verbands</a:t>
            </a:r>
          </a:p>
        </p:txBody>
      </p:sp>
      <p:sp>
        <p:nvSpPr>
          <p:cNvPr id="68" name="Foliennummernplatzhalter 67">
            <a:extLst>
              <a:ext uri="{FF2B5EF4-FFF2-40B4-BE49-F238E27FC236}">
                <a16:creationId xmlns:a16="http://schemas.microsoft.com/office/drawing/2014/main" id="{51C6D2FC-918B-4B8B-BCE9-483B75C677D5}"/>
              </a:ext>
            </a:extLst>
          </p:cNvPr>
          <p:cNvSpPr>
            <a:spLocks noGrp="1"/>
          </p:cNvSpPr>
          <p:nvPr>
            <p:ph type="sldNum" sz="quarter" idx="4"/>
          </p:nvPr>
        </p:nvSpPr>
        <p:spPr/>
        <p:txBody>
          <a:bodyPr/>
          <a:lstStyle/>
          <a:p>
            <a:fld id="{1C1E8C8B-36C6-4A33-AA91-BD1926072065}" type="slidenum">
              <a:rPr lang="de-DE" smtClean="0"/>
              <a:pPr/>
              <a:t>1</a:t>
            </a:fld>
            <a:endParaRPr lang="de-DE" dirty="0"/>
          </a:p>
        </p:txBody>
      </p:sp>
    </p:spTree>
    <p:extLst>
      <p:ext uri="{BB962C8B-B14F-4D97-AF65-F5344CB8AC3E}">
        <p14:creationId xmlns:p14="http://schemas.microsoft.com/office/powerpoint/2010/main" val="852330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platzhalter 63">
            <a:extLst>
              <a:ext uri="{FF2B5EF4-FFF2-40B4-BE49-F238E27FC236}">
                <a16:creationId xmlns:a16="http://schemas.microsoft.com/office/drawing/2014/main" id="{3309339C-36E2-4F3E-AB93-852FC2728C29}"/>
              </a:ext>
            </a:extLst>
          </p:cNvPr>
          <p:cNvSpPr>
            <a:spLocks noGrp="1"/>
          </p:cNvSpPr>
          <p:nvPr>
            <p:ph type="body" sz="quarter" idx="10"/>
          </p:nvPr>
        </p:nvSpPr>
        <p:spPr>
          <a:xfrm>
            <a:off x="462249" y="1245722"/>
            <a:ext cx="11200390" cy="5054410"/>
          </a:xfrm>
        </p:spPr>
        <p:txBody>
          <a:bodyPr/>
          <a:lstStyle/>
          <a:p>
            <a:pPr marL="457200" indent="-457200">
              <a:buFont typeface="Arial" panose="020B0604020202020204" pitchFamily="34" charset="0"/>
              <a:buChar char="•"/>
            </a:pPr>
            <a:r>
              <a:rPr lang="de-DE" sz="2800" dirty="0">
                <a:solidFill>
                  <a:srgbClr val="002060"/>
                </a:solidFill>
              </a:rPr>
              <a:t>Neuaufstellung des Jahresabschluss 2020</a:t>
            </a:r>
          </a:p>
          <a:p>
            <a:pPr marL="457200" indent="-457200">
              <a:buFont typeface="Arial" panose="020B0604020202020204" pitchFamily="34" charset="0"/>
              <a:buChar char="•"/>
            </a:pPr>
            <a:r>
              <a:rPr lang="de-DE" sz="2800" dirty="0">
                <a:solidFill>
                  <a:srgbClr val="002060"/>
                </a:solidFill>
              </a:rPr>
              <a:t>Neufassung der Satzung und Einsetzung einer Satzungskommission</a:t>
            </a:r>
          </a:p>
          <a:p>
            <a:pPr marL="1143000" lvl="1" indent="-457200">
              <a:buFont typeface="Symbol" panose="05050102010706020507" pitchFamily="18" charset="2"/>
              <a:buChar char="-"/>
            </a:pPr>
            <a:r>
              <a:rPr lang="de-DE" sz="2800" i="1" dirty="0">
                <a:solidFill>
                  <a:srgbClr val="002060"/>
                </a:solidFill>
              </a:rPr>
              <a:t>Vertretungsbefugnisse</a:t>
            </a:r>
          </a:p>
          <a:p>
            <a:pPr marL="1143000" lvl="1" indent="-457200">
              <a:buFont typeface="Symbol" panose="05050102010706020507" pitchFamily="18" charset="2"/>
              <a:buChar char="-"/>
            </a:pPr>
            <a:r>
              <a:rPr lang="de-DE" sz="2800" i="1" dirty="0">
                <a:solidFill>
                  <a:srgbClr val="002060"/>
                </a:solidFill>
              </a:rPr>
              <a:t>Stellung des/r Geschäftsführers*in oder des/r Leiter*in der Geschäftsstelle</a:t>
            </a:r>
          </a:p>
          <a:p>
            <a:pPr marL="1143000" lvl="1" indent="-457200">
              <a:buFont typeface="Symbol" panose="05050102010706020507" pitchFamily="18" charset="2"/>
              <a:buChar char="-"/>
            </a:pPr>
            <a:r>
              <a:rPr lang="de-DE" sz="2800" i="1" dirty="0">
                <a:solidFill>
                  <a:srgbClr val="002060"/>
                </a:solidFill>
              </a:rPr>
              <a:t>Stellung der Kassenprüfer*innen</a:t>
            </a:r>
          </a:p>
          <a:p>
            <a:pPr marL="457200" indent="-457200">
              <a:buFont typeface="Arial" panose="020B0604020202020204" pitchFamily="34" charset="0"/>
              <a:buChar char="•"/>
            </a:pPr>
            <a:r>
              <a:rPr lang="de-DE" sz="2800" dirty="0">
                <a:solidFill>
                  <a:srgbClr val="002060"/>
                </a:solidFill>
              </a:rPr>
              <a:t>Erstellung einer Finanzordnung</a:t>
            </a:r>
          </a:p>
          <a:p>
            <a:pPr marL="457200" indent="-457200">
              <a:buFont typeface="Arial" panose="020B0604020202020204" pitchFamily="34" charset="0"/>
              <a:buChar char="•"/>
            </a:pPr>
            <a:r>
              <a:rPr lang="de-DE" sz="2800" dirty="0">
                <a:solidFill>
                  <a:srgbClr val="002060"/>
                </a:solidFill>
              </a:rPr>
              <a:t>Erstellung einer Meldeordnung</a:t>
            </a:r>
          </a:p>
          <a:p>
            <a:pPr marL="457200" indent="-457200">
              <a:buFont typeface="Arial" panose="020B0604020202020204" pitchFamily="34" charset="0"/>
              <a:buChar char="•"/>
            </a:pPr>
            <a:r>
              <a:rPr lang="de-DE" sz="2800" dirty="0">
                <a:solidFill>
                  <a:srgbClr val="002060"/>
                </a:solidFill>
              </a:rPr>
              <a:t>Bestätigung der derzeitigen Kommission</a:t>
            </a:r>
          </a:p>
          <a:p>
            <a:r>
              <a:rPr lang="de-DE" sz="2800" dirty="0">
                <a:solidFill>
                  <a:srgbClr val="FF0000"/>
                </a:solidFill>
              </a:rPr>
              <a:t>Die Vertreter*innen der Vereine werden gebeten sich noch stärker am und im Veränderungsprozess des Verbands zu beteiligen.</a:t>
            </a:r>
          </a:p>
          <a:p>
            <a:pPr marL="342900" indent="-342900" algn="just">
              <a:lnSpc>
                <a:spcPct val="150000"/>
              </a:lnSpc>
              <a:buFont typeface="Arial" panose="020B0604020202020204" pitchFamily="34" charset="0"/>
              <a:buChar char="•"/>
            </a:pPr>
            <a:endParaRPr lang="de-DE" sz="2400" i="1" dirty="0">
              <a:effectLst>
                <a:outerShdw blurRad="38100" dist="38100" dir="2700000" algn="tl">
                  <a:srgbClr val="000000">
                    <a:alpha val="43137"/>
                  </a:srgbClr>
                </a:outerShdw>
              </a:effectLst>
              <a:ea typeface="+mj-ea"/>
              <a:cs typeface="+mj-cs"/>
            </a:endParaRPr>
          </a:p>
          <a:p>
            <a:pPr marL="342900" indent="-342900" algn="just">
              <a:buFont typeface="Arial" panose="020B0604020202020204" pitchFamily="34" charset="0"/>
              <a:buChar char="•"/>
            </a:pPr>
            <a:endParaRPr lang="de-DE" sz="1800" i="1" dirty="0"/>
          </a:p>
          <a:p>
            <a:pPr marL="1028700" lvl="1" indent="-342900" algn="just"/>
            <a:endParaRPr lang="de-DE" sz="1800" i="1" dirty="0"/>
          </a:p>
          <a:p>
            <a:pPr marL="342900" indent="-342900" algn="just">
              <a:buFont typeface="Arial" panose="020B0604020202020204" pitchFamily="34" charset="0"/>
              <a:buChar char="•"/>
            </a:pPr>
            <a:endParaRPr lang="de-DE" dirty="0"/>
          </a:p>
        </p:txBody>
      </p:sp>
      <p:sp>
        <p:nvSpPr>
          <p:cNvPr id="62" name="Titel 61">
            <a:extLst>
              <a:ext uri="{FF2B5EF4-FFF2-40B4-BE49-F238E27FC236}">
                <a16:creationId xmlns:a16="http://schemas.microsoft.com/office/drawing/2014/main" id="{999C53C5-2830-4529-B365-06A4A0348ACA}"/>
              </a:ext>
            </a:extLst>
          </p:cNvPr>
          <p:cNvSpPr>
            <a:spLocks noGrp="1"/>
          </p:cNvSpPr>
          <p:nvPr>
            <p:ph type="title"/>
          </p:nvPr>
        </p:nvSpPr>
        <p:spPr/>
        <p:txBody>
          <a:bodyPr/>
          <a:lstStyle/>
          <a:p>
            <a:r>
              <a:rPr lang="de-DE" u="sng" dirty="0"/>
              <a:t>3. Empfehlungen der Kommission</a:t>
            </a:r>
          </a:p>
        </p:txBody>
      </p:sp>
      <p:sp>
        <p:nvSpPr>
          <p:cNvPr id="67" name="Fußzeilenplatzhalter 66">
            <a:extLst>
              <a:ext uri="{FF2B5EF4-FFF2-40B4-BE49-F238E27FC236}">
                <a16:creationId xmlns:a16="http://schemas.microsoft.com/office/drawing/2014/main" id="{D248C8D3-62CF-4040-8683-552FF4E0CAB2}"/>
              </a:ext>
            </a:extLst>
          </p:cNvPr>
          <p:cNvSpPr>
            <a:spLocks noGrp="1"/>
          </p:cNvSpPr>
          <p:nvPr>
            <p:ph type="ftr" sz="quarter" idx="3"/>
          </p:nvPr>
        </p:nvSpPr>
        <p:spPr/>
        <p:txBody>
          <a:bodyPr/>
          <a:lstStyle/>
          <a:p>
            <a:r>
              <a:rPr lang="de-DE" dirty="0"/>
              <a:t>Mitgliederversammlung des Berliner Tisch-Tennis Verbands</a:t>
            </a:r>
          </a:p>
        </p:txBody>
      </p:sp>
      <p:sp>
        <p:nvSpPr>
          <p:cNvPr id="68" name="Foliennummernplatzhalter 67">
            <a:extLst>
              <a:ext uri="{FF2B5EF4-FFF2-40B4-BE49-F238E27FC236}">
                <a16:creationId xmlns:a16="http://schemas.microsoft.com/office/drawing/2014/main" id="{51C6D2FC-918B-4B8B-BCE9-483B75C677D5}"/>
              </a:ext>
            </a:extLst>
          </p:cNvPr>
          <p:cNvSpPr>
            <a:spLocks noGrp="1"/>
          </p:cNvSpPr>
          <p:nvPr>
            <p:ph type="sldNum" sz="quarter" idx="4"/>
          </p:nvPr>
        </p:nvSpPr>
        <p:spPr/>
        <p:txBody>
          <a:bodyPr/>
          <a:lstStyle/>
          <a:p>
            <a:fld id="{1C1E8C8B-36C6-4A33-AA91-BD1926072065}" type="slidenum">
              <a:rPr lang="de-DE" smtClean="0"/>
              <a:pPr/>
              <a:t>10</a:t>
            </a:fld>
            <a:endParaRPr lang="de-DE" dirty="0"/>
          </a:p>
        </p:txBody>
      </p:sp>
    </p:spTree>
    <p:extLst>
      <p:ext uri="{BB962C8B-B14F-4D97-AF65-F5344CB8AC3E}">
        <p14:creationId xmlns:p14="http://schemas.microsoft.com/office/powerpoint/2010/main" val="2690373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platzhalter 63">
            <a:extLst>
              <a:ext uri="{FF2B5EF4-FFF2-40B4-BE49-F238E27FC236}">
                <a16:creationId xmlns:a16="http://schemas.microsoft.com/office/drawing/2014/main" id="{3309339C-36E2-4F3E-AB93-852FC2728C29}"/>
              </a:ext>
            </a:extLst>
          </p:cNvPr>
          <p:cNvSpPr>
            <a:spLocks noGrp="1"/>
          </p:cNvSpPr>
          <p:nvPr>
            <p:ph type="body" sz="quarter" idx="10"/>
          </p:nvPr>
        </p:nvSpPr>
        <p:spPr>
          <a:xfrm>
            <a:off x="462249" y="1245722"/>
            <a:ext cx="8753917" cy="5054410"/>
          </a:xfrm>
        </p:spPr>
        <p:txBody>
          <a:bodyPr/>
          <a:lstStyle/>
          <a:p>
            <a:pPr marL="457200" indent="-457200" algn="just">
              <a:buFont typeface="+mj-lt"/>
              <a:buAutoNum type="arabicPeriod"/>
            </a:pPr>
            <a:r>
              <a:rPr lang="de-DE" sz="2400" b="1" dirty="0"/>
              <a:t>Arbeit der Kommission</a:t>
            </a:r>
          </a:p>
          <a:p>
            <a:pPr marL="457200" indent="-457200" algn="just">
              <a:buFont typeface="+mj-lt"/>
              <a:buAutoNum type="arabicPeriod"/>
            </a:pPr>
            <a:r>
              <a:rPr lang="de-DE" sz="2400" b="1" dirty="0"/>
              <a:t>Prüfung der Finanzen</a:t>
            </a:r>
          </a:p>
          <a:p>
            <a:pPr marL="457200" indent="-457200" algn="just">
              <a:buFont typeface="+mj-lt"/>
              <a:buAutoNum type="arabicPeriod"/>
            </a:pPr>
            <a:r>
              <a:rPr lang="de-DE" sz="2400" b="1" dirty="0"/>
              <a:t>Empfehlungen der Kommission</a:t>
            </a:r>
          </a:p>
          <a:p>
            <a:pPr marL="342900" indent="-342900" algn="just">
              <a:buFont typeface="Arial" panose="020B0604020202020204" pitchFamily="34" charset="0"/>
              <a:buChar char="•"/>
            </a:pPr>
            <a:endParaRPr lang="de-DE" sz="2400" dirty="0"/>
          </a:p>
          <a:p>
            <a:pPr marL="342900" indent="-342900" algn="just">
              <a:lnSpc>
                <a:spcPct val="150000"/>
              </a:lnSpc>
              <a:buFont typeface="Arial" panose="020B0604020202020204" pitchFamily="34" charset="0"/>
              <a:buChar char="•"/>
            </a:pPr>
            <a:endParaRPr lang="de-DE" sz="2400" dirty="0"/>
          </a:p>
          <a:p>
            <a:pPr marL="342900" indent="-342900" algn="just">
              <a:buFont typeface="Arial" panose="020B0604020202020204" pitchFamily="34" charset="0"/>
              <a:buChar char="•"/>
            </a:pPr>
            <a:endParaRPr lang="de-DE" sz="1800" i="1" dirty="0"/>
          </a:p>
          <a:p>
            <a:pPr marL="1028700" lvl="1" indent="-342900" algn="just"/>
            <a:endParaRPr lang="de-DE" sz="1800" i="1" dirty="0"/>
          </a:p>
          <a:p>
            <a:pPr marL="342900" indent="-342900" algn="just">
              <a:buFont typeface="Arial" panose="020B0604020202020204" pitchFamily="34" charset="0"/>
              <a:buChar char="•"/>
            </a:pPr>
            <a:endParaRPr lang="de-DE" dirty="0"/>
          </a:p>
        </p:txBody>
      </p:sp>
      <p:sp>
        <p:nvSpPr>
          <p:cNvPr id="62" name="Titel 61">
            <a:extLst>
              <a:ext uri="{FF2B5EF4-FFF2-40B4-BE49-F238E27FC236}">
                <a16:creationId xmlns:a16="http://schemas.microsoft.com/office/drawing/2014/main" id="{999C53C5-2830-4529-B365-06A4A0348ACA}"/>
              </a:ext>
            </a:extLst>
          </p:cNvPr>
          <p:cNvSpPr>
            <a:spLocks noGrp="1"/>
          </p:cNvSpPr>
          <p:nvPr>
            <p:ph type="title"/>
          </p:nvPr>
        </p:nvSpPr>
        <p:spPr/>
        <p:txBody>
          <a:bodyPr/>
          <a:lstStyle/>
          <a:p>
            <a:r>
              <a:rPr lang="de-DE" u="sng" dirty="0"/>
              <a:t>Agenda</a:t>
            </a:r>
          </a:p>
        </p:txBody>
      </p:sp>
      <p:sp>
        <p:nvSpPr>
          <p:cNvPr id="67" name="Fußzeilenplatzhalter 66">
            <a:extLst>
              <a:ext uri="{FF2B5EF4-FFF2-40B4-BE49-F238E27FC236}">
                <a16:creationId xmlns:a16="http://schemas.microsoft.com/office/drawing/2014/main" id="{D248C8D3-62CF-4040-8683-552FF4E0CAB2}"/>
              </a:ext>
            </a:extLst>
          </p:cNvPr>
          <p:cNvSpPr>
            <a:spLocks noGrp="1"/>
          </p:cNvSpPr>
          <p:nvPr>
            <p:ph type="ftr" sz="quarter" idx="3"/>
          </p:nvPr>
        </p:nvSpPr>
        <p:spPr/>
        <p:txBody>
          <a:bodyPr/>
          <a:lstStyle/>
          <a:p>
            <a:r>
              <a:rPr lang="de-DE" dirty="0"/>
              <a:t>Mitgliederversammlung des Berliner Tisch-Tennis Verbands</a:t>
            </a:r>
          </a:p>
        </p:txBody>
      </p:sp>
      <p:sp>
        <p:nvSpPr>
          <p:cNvPr id="68" name="Foliennummernplatzhalter 67">
            <a:extLst>
              <a:ext uri="{FF2B5EF4-FFF2-40B4-BE49-F238E27FC236}">
                <a16:creationId xmlns:a16="http://schemas.microsoft.com/office/drawing/2014/main" id="{51C6D2FC-918B-4B8B-BCE9-483B75C677D5}"/>
              </a:ext>
            </a:extLst>
          </p:cNvPr>
          <p:cNvSpPr>
            <a:spLocks noGrp="1"/>
          </p:cNvSpPr>
          <p:nvPr>
            <p:ph type="sldNum" sz="quarter" idx="4"/>
          </p:nvPr>
        </p:nvSpPr>
        <p:spPr/>
        <p:txBody>
          <a:bodyPr/>
          <a:lstStyle/>
          <a:p>
            <a:fld id="{1C1E8C8B-36C6-4A33-AA91-BD1926072065}" type="slidenum">
              <a:rPr lang="de-DE" smtClean="0"/>
              <a:pPr/>
              <a:t>2</a:t>
            </a:fld>
            <a:endParaRPr lang="de-DE" dirty="0"/>
          </a:p>
        </p:txBody>
      </p:sp>
    </p:spTree>
    <p:extLst>
      <p:ext uri="{BB962C8B-B14F-4D97-AF65-F5344CB8AC3E}">
        <p14:creationId xmlns:p14="http://schemas.microsoft.com/office/powerpoint/2010/main" val="3103063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platzhalter 63">
            <a:extLst>
              <a:ext uri="{FF2B5EF4-FFF2-40B4-BE49-F238E27FC236}">
                <a16:creationId xmlns:a16="http://schemas.microsoft.com/office/drawing/2014/main" id="{3309339C-36E2-4F3E-AB93-852FC2728C29}"/>
              </a:ext>
            </a:extLst>
          </p:cNvPr>
          <p:cNvSpPr>
            <a:spLocks noGrp="1"/>
          </p:cNvSpPr>
          <p:nvPr>
            <p:ph type="body" sz="quarter" idx="10"/>
          </p:nvPr>
        </p:nvSpPr>
        <p:spPr>
          <a:xfrm>
            <a:off x="462249" y="1245722"/>
            <a:ext cx="11200390" cy="5054410"/>
          </a:xfrm>
        </p:spPr>
        <p:txBody>
          <a:bodyPr/>
          <a:lstStyle/>
          <a:p>
            <a:pPr marL="342900" indent="-342900">
              <a:buFont typeface="Arial" panose="020B0604020202020204" pitchFamily="34" charset="0"/>
              <a:buChar char="•"/>
            </a:pPr>
            <a:r>
              <a:rPr lang="de-DE" sz="2600" dirty="0">
                <a:ea typeface="+mj-ea"/>
                <a:cs typeface="+mj-cs"/>
              </a:rPr>
              <a:t>Drei Termine (zwei in Präsenz und einer online)</a:t>
            </a:r>
          </a:p>
          <a:p>
            <a:pPr marL="342900" indent="-342900">
              <a:buFont typeface="Arial" panose="020B0604020202020204" pitchFamily="34" charset="0"/>
              <a:buChar char="•"/>
            </a:pPr>
            <a:r>
              <a:rPr lang="de-DE" sz="2600" dirty="0">
                <a:ea typeface="+mj-ea"/>
                <a:cs typeface="+mj-cs"/>
              </a:rPr>
              <a:t>Prüfung der Finanzen</a:t>
            </a:r>
          </a:p>
          <a:p>
            <a:pPr marL="342900" indent="-342900">
              <a:buFont typeface="Arial" panose="020B0604020202020204" pitchFamily="34" charset="0"/>
              <a:buChar char="•"/>
            </a:pPr>
            <a:r>
              <a:rPr lang="de-DE" sz="2600" dirty="0"/>
              <a:t>Satzung – Ist-Aufnahme und Zielbeschreibung</a:t>
            </a:r>
          </a:p>
          <a:p>
            <a:pPr marL="342900" indent="-342900">
              <a:buFont typeface="Arial" panose="020B0604020202020204" pitchFamily="34" charset="0"/>
              <a:buChar char="•"/>
            </a:pPr>
            <a:r>
              <a:rPr lang="de-DE" sz="2600" dirty="0"/>
              <a:t>Finanzordnung – Zielbeschreibung</a:t>
            </a:r>
          </a:p>
          <a:p>
            <a:pPr marL="342900" indent="-342900">
              <a:buFont typeface="Arial" panose="020B0604020202020204" pitchFamily="34" charset="0"/>
              <a:buChar char="•"/>
            </a:pPr>
            <a:r>
              <a:rPr lang="de-DE" sz="2600" dirty="0"/>
              <a:t>Meldeordnung – Analyse des derzeitigen Meldeverfahrens</a:t>
            </a:r>
          </a:p>
          <a:p>
            <a:pPr marL="342900" indent="-342900">
              <a:buFont typeface="Arial" panose="020B0604020202020204" pitchFamily="34" charset="0"/>
              <a:buChar char="•"/>
            </a:pPr>
            <a:endParaRPr lang="de-DE" sz="2600" dirty="0"/>
          </a:p>
          <a:p>
            <a:pPr marL="342900" indent="-342900" algn="just">
              <a:lnSpc>
                <a:spcPct val="150000"/>
              </a:lnSpc>
              <a:buFont typeface="Arial" panose="020B0604020202020204" pitchFamily="34" charset="0"/>
              <a:buChar char="•"/>
            </a:pPr>
            <a:endParaRPr lang="de-DE" sz="2400" dirty="0"/>
          </a:p>
          <a:p>
            <a:pPr marL="342900" indent="-342900" algn="just">
              <a:buFont typeface="Arial" panose="020B0604020202020204" pitchFamily="34" charset="0"/>
              <a:buChar char="•"/>
            </a:pPr>
            <a:endParaRPr lang="de-DE" sz="1800" i="1" dirty="0"/>
          </a:p>
          <a:p>
            <a:pPr marL="1028700" lvl="1" indent="-342900" algn="just"/>
            <a:endParaRPr lang="de-DE" sz="1800" i="1" dirty="0"/>
          </a:p>
          <a:p>
            <a:pPr marL="342900" indent="-342900" algn="just">
              <a:buFont typeface="Arial" panose="020B0604020202020204" pitchFamily="34" charset="0"/>
              <a:buChar char="•"/>
            </a:pPr>
            <a:endParaRPr lang="de-DE" dirty="0"/>
          </a:p>
        </p:txBody>
      </p:sp>
      <p:sp>
        <p:nvSpPr>
          <p:cNvPr id="62" name="Titel 61">
            <a:extLst>
              <a:ext uri="{FF2B5EF4-FFF2-40B4-BE49-F238E27FC236}">
                <a16:creationId xmlns:a16="http://schemas.microsoft.com/office/drawing/2014/main" id="{999C53C5-2830-4529-B365-06A4A0348ACA}"/>
              </a:ext>
            </a:extLst>
          </p:cNvPr>
          <p:cNvSpPr>
            <a:spLocks noGrp="1"/>
          </p:cNvSpPr>
          <p:nvPr>
            <p:ph type="title"/>
          </p:nvPr>
        </p:nvSpPr>
        <p:spPr/>
        <p:txBody>
          <a:bodyPr/>
          <a:lstStyle/>
          <a:p>
            <a:r>
              <a:rPr lang="de-DE" u="sng" dirty="0"/>
              <a:t>1. Arbeit der Kommission</a:t>
            </a:r>
          </a:p>
        </p:txBody>
      </p:sp>
      <p:sp>
        <p:nvSpPr>
          <p:cNvPr id="67" name="Fußzeilenplatzhalter 66">
            <a:extLst>
              <a:ext uri="{FF2B5EF4-FFF2-40B4-BE49-F238E27FC236}">
                <a16:creationId xmlns:a16="http://schemas.microsoft.com/office/drawing/2014/main" id="{D248C8D3-62CF-4040-8683-552FF4E0CAB2}"/>
              </a:ext>
            </a:extLst>
          </p:cNvPr>
          <p:cNvSpPr>
            <a:spLocks noGrp="1"/>
          </p:cNvSpPr>
          <p:nvPr>
            <p:ph type="ftr" sz="quarter" idx="3"/>
          </p:nvPr>
        </p:nvSpPr>
        <p:spPr/>
        <p:txBody>
          <a:bodyPr/>
          <a:lstStyle/>
          <a:p>
            <a:r>
              <a:rPr lang="de-DE" dirty="0"/>
              <a:t>Mitgliederversammlung des Berliner Tisch-Tennis Verbands</a:t>
            </a:r>
          </a:p>
        </p:txBody>
      </p:sp>
      <p:sp>
        <p:nvSpPr>
          <p:cNvPr id="68" name="Foliennummernplatzhalter 67">
            <a:extLst>
              <a:ext uri="{FF2B5EF4-FFF2-40B4-BE49-F238E27FC236}">
                <a16:creationId xmlns:a16="http://schemas.microsoft.com/office/drawing/2014/main" id="{51C6D2FC-918B-4B8B-BCE9-483B75C677D5}"/>
              </a:ext>
            </a:extLst>
          </p:cNvPr>
          <p:cNvSpPr>
            <a:spLocks noGrp="1"/>
          </p:cNvSpPr>
          <p:nvPr>
            <p:ph type="sldNum" sz="quarter" idx="4"/>
          </p:nvPr>
        </p:nvSpPr>
        <p:spPr/>
        <p:txBody>
          <a:bodyPr/>
          <a:lstStyle/>
          <a:p>
            <a:fld id="{1C1E8C8B-36C6-4A33-AA91-BD1926072065}" type="slidenum">
              <a:rPr lang="de-DE" smtClean="0"/>
              <a:pPr/>
              <a:t>3</a:t>
            </a:fld>
            <a:endParaRPr lang="de-DE" dirty="0"/>
          </a:p>
        </p:txBody>
      </p:sp>
    </p:spTree>
    <p:extLst>
      <p:ext uri="{BB962C8B-B14F-4D97-AF65-F5344CB8AC3E}">
        <p14:creationId xmlns:p14="http://schemas.microsoft.com/office/powerpoint/2010/main" val="2346700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platzhalter 63">
            <a:extLst>
              <a:ext uri="{FF2B5EF4-FFF2-40B4-BE49-F238E27FC236}">
                <a16:creationId xmlns:a16="http://schemas.microsoft.com/office/drawing/2014/main" id="{3309339C-36E2-4F3E-AB93-852FC2728C29}"/>
              </a:ext>
            </a:extLst>
          </p:cNvPr>
          <p:cNvSpPr>
            <a:spLocks noGrp="1"/>
          </p:cNvSpPr>
          <p:nvPr>
            <p:ph type="body" sz="quarter" idx="10"/>
          </p:nvPr>
        </p:nvSpPr>
        <p:spPr>
          <a:xfrm>
            <a:off x="462249" y="1245722"/>
            <a:ext cx="11200390" cy="5054410"/>
          </a:xfrm>
        </p:spPr>
        <p:txBody>
          <a:bodyPr/>
          <a:lstStyle/>
          <a:p>
            <a:r>
              <a:rPr lang="de-DE" sz="2400" i="1" u="sng" dirty="0">
                <a:ea typeface="+mj-ea"/>
                <a:cs typeface="+mj-cs"/>
              </a:rPr>
              <a:t>Inhalt der Prüfung</a:t>
            </a:r>
          </a:p>
          <a:p>
            <a:endParaRPr lang="de-DE" sz="1000" i="1" dirty="0">
              <a:ea typeface="+mj-ea"/>
              <a:cs typeface="+mj-cs"/>
            </a:endParaRPr>
          </a:p>
          <a:p>
            <a:r>
              <a:rPr lang="de-DE" sz="2400" i="1" dirty="0">
                <a:ea typeface="+mj-ea"/>
                <a:cs typeface="+mj-cs"/>
              </a:rPr>
              <a:t>Folgende Prüfungshandlungen wurden durchgeführt:</a:t>
            </a:r>
          </a:p>
          <a:p>
            <a:pPr marL="457200" indent="-457200" algn="just">
              <a:buFont typeface="+mj-lt"/>
              <a:buAutoNum type="alphaLcPeriod"/>
            </a:pPr>
            <a:r>
              <a:rPr lang="de-DE" sz="2200" dirty="0">
                <a:ea typeface="+mj-ea"/>
                <a:cs typeface="+mj-cs"/>
              </a:rPr>
              <a:t>Zuwendungen des Landessportbunds an den Berliner Tischtennisverband</a:t>
            </a:r>
          </a:p>
          <a:p>
            <a:pPr marL="1028700" lvl="1" indent="-342900" algn="just"/>
            <a:r>
              <a:rPr lang="de-DE" sz="2200" dirty="0">
                <a:ea typeface="+mj-ea"/>
                <a:cs typeface="+mj-cs"/>
              </a:rPr>
              <a:t>2018 Allgemeine Verbandszuwendungen 36.699,00 € (91 Belege)</a:t>
            </a:r>
          </a:p>
          <a:p>
            <a:pPr marL="1028700" lvl="1" indent="-342900" algn="just"/>
            <a:r>
              <a:rPr lang="de-DE" sz="2200" dirty="0">
                <a:ea typeface="+mj-ea"/>
                <a:cs typeface="+mj-cs"/>
              </a:rPr>
              <a:t>2018 Sportliche Aufgaben 15.230,00 € (43 Belege)</a:t>
            </a:r>
          </a:p>
          <a:p>
            <a:pPr marL="1028700" lvl="1" indent="-342900" algn="just"/>
            <a:r>
              <a:rPr lang="de-DE" sz="2200" dirty="0"/>
              <a:t>2019 Allgemeine Verbandszuwendungen 38.958,00 € (93 Belege)</a:t>
            </a:r>
          </a:p>
          <a:p>
            <a:pPr marL="1028700" lvl="1" indent="-342900" algn="just"/>
            <a:r>
              <a:rPr lang="de-DE" sz="2200" dirty="0"/>
              <a:t>2019 Sportliche Aufgaben 15.230,00 € (42 Belege)</a:t>
            </a:r>
          </a:p>
          <a:p>
            <a:pPr marL="1028700" lvl="1" indent="-342900" algn="just"/>
            <a:r>
              <a:rPr lang="de-DE" sz="2200" dirty="0"/>
              <a:t>2020 Allgemeine Verbandszuwendungen 41.877,00 € (95 Belege)</a:t>
            </a:r>
          </a:p>
          <a:p>
            <a:pPr marL="1028700" lvl="1" indent="-342900" algn="just"/>
            <a:r>
              <a:rPr lang="de-DE" sz="2200" dirty="0"/>
              <a:t>2020 Sportliche Aufgaben 17574,00 € (44 Belege)</a:t>
            </a:r>
          </a:p>
          <a:p>
            <a:pPr marL="457200" indent="-457200" algn="just">
              <a:buFont typeface="+mj-lt"/>
              <a:buAutoNum type="alphaLcPeriod"/>
            </a:pPr>
            <a:r>
              <a:rPr lang="de-DE" sz="2200" dirty="0">
                <a:ea typeface="+mj-ea"/>
                <a:cs typeface="+mj-cs"/>
              </a:rPr>
              <a:t>Jahresabschluss 2020</a:t>
            </a:r>
          </a:p>
          <a:p>
            <a:pPr marL="457200" indent="-457200" algn="just">
              <a:buFont typeface="+mj-lt"/>
              <a:buAutoNum type="alphaLcPeriod"/>
            </a:pPr>
            <a:r>
              <a:rPr lang="de-DE" sz="2200" dirty="0">
                <a:ea typeface="+mj-ea"/>
                <a:cs typeface="+mj-cs"/>
              </a:rPr>
              <a:t>Haushaltsplan 2020</a:t>
            </a:r>
          </a:p>
          <a:p>
            <a:pPr marL="1028700" lvl="1" indent="-342900" algn="just"/>
            <a:endParaRPr lang="de-DE" sz="2200" dirty="0"/>
          </a:p>
          <a:p>
            <a:pPr marL="342900" indent="-342900" algn="just">
              <a:lnSpc>
                <a:spcPct val="150000"/>
              </a:lnSpc>
              <a:buFont typeface="Arial" panose="020B0604020202020204" pitchFamily="34" charset="0"/>
              <a:buChar char="•"/>
            </a:pPr>
            <a:endParaRPr lang="de-DE" sz="2400" i="1" dirty="0">
              <a:effectLst>
                <a:outerShdw blurRad="38100" dist="38100" dir="2700000" algn="tl">
                  <a:srgbClr val="000000">
                    <a:alpha val="43137"/>
                  </a:srgbClr>
                </a:outerShdw>
              </a:effectLst>
              <a:ea typeface="+mj-ea"/>
              <a:cs typeface="+mj-cs"/>
            </a:endParaRPr>
          </a:p>
          <a:p>
            <a:pPr marL="342900" indent="-342900" algn="just">
              <a:buFont typeface="Arial" panose="020B0604020202020204" pitchFamily="34" charset="0"/>
              <a:buChar char="•"/>
            </a:pPr>
            <a:endParaRPr lang="de-DE" sz="1800" i="1" dirty="0"/>
          </a:p>
          <a:p>
            <a:pPr marL="1028700" lvl="1" indent="-342900" algn="just"/>
            <a:endParaRPr lang="de-DE" sz="1800" i="1" dirty="0"/>
          </a:p>
          <a:p>
            <a:pPr marL="342900" indent="-342900" algn="just">
              <a:buFont typeface="Arial" panose="020B0604020202020204" pitchFamily="34" charset="0"/>
              <a:buChar char="•"/>
            </a:pPr>
            <a:endParaRPr lang="de-DE" dirty="0"/>
          </a:p>
        </p:txBody>
      </p:sp>
      <p:sp>
        <p:nvSpPr>
          <p:cNvPr id="62" name="Titel 61">
            <a:extLst>
              <a:ext uri="{FF2B5EF4-FFF2-40B4-BE49-F238E27FC236}">
                <a16:creationId xmlns:a16="http://schemas.microsoft.com/office/drawing/2014/main" id="{999C53C5-2830-4529-B365-06A4A0348ACA}"/>
              </a:ext>
            </a:extLst>
          </p:cNvPr>
          <p:cNvSpPr>
            <a:spLocks noGrp="1"/>
          </p:cNvSpPr>
          <p:nvPr>
            <p:ph type="title"/>
          </p:nvPr>
        </p:nvSpPr>
        <p:spPr/>
        <p:txBody>
          <a:bodyPr/>
          <a:lstStyle/>
          <a:p>
            <a:r>
              <a:rPr lang="de-DE" u="sng" dirty="0"/>
              <a:t>2. Prüfung der Finanzen </a:t>
            </a:r>
            <a:br>
              <a:rPr lang="de-DE" u="sng" dirty="0"/>
            </a:br>
            <a:endParaRPr lang="de-DE" u="sng" dirty="0"/>
          </a:p>
        </p:txBody>
      </p:sp>
      <p:sp>
        <p:nvSpPr>
          <p:cNvPr id="67" name="Fußzeilenplatzhalter 66">
            <a:extLst>
              <a:ext uri="{FF2B5EF4-FFF2-40B4-BE49-F238E27FC236}">
                <a16:creationId xmlns:a16="http://schemas.microsoft.com/office/drawing/2014/main" id="{D248C8D3-62CF-4040-8683-552FF4E0CAB2}"/>
              </a:ext>
            </a:extLst>
          </p:cNvPr>
          <p:cNvSpPr>
            <a:spLocks noGrp="1"/>
          </p:cNvSpPr>
          <p:nvPr>
            <p:ph type="ftr" sz="quarter" idx="3"/>
          </p:nvPr>
        </p:nvSpPr>
        <p:spPr/>
        <p:txBody>
          <a:bodyPr/>
          <a:lstStyle/>
          <a:p>
            <a:r>
              <a:rPr lang="de-DE" dirty="0"/>
              <a:t>Mitgliederversammlung des Berliner Tisch-Tennis Verbands</a:t>
            </a:r>
          </a:p>
        </p:txBody>
      </p:sp>
      <p:sp>
        <p:nvSpPr>
          <p:cNvPr id="68" name="Foliennummernplatzhalter 67">
            <a:extLst>
              <a:ext uri="{FF2B5EF4-FFF2-40B4-BE49-F238E27FC236}">
                <a16:creationId xmlns:a16="http://schemas.microsoft.com/office/drawing/2014/main" id="{51C6D2FC-918B-4B8B-BCE9-483B75C677D5}"/>
              </a:ext>
            </a:extLst>
          </p:cNvPr>
          <p:cNvSpPr>
            <a:spLocks noGrp="1"/>
          </p:cNvSpPr>
          <p:nvPr>
            <p:ph type="sldNum" sz="quarter" idx="4"/>
          </p:nvPr>
        </p:nvSpPr>
        <p:spPr/>
        <p:txBody>
          <a:bodyPr/>
          <a:lstStyle/>
          <a:p>
            <a:fld id="{1C1E8C8B-36C6-4A33-AA91-BD1926072065}" type="slidenum">
              <a:rPr lang="de-DE" smtClean="0"/>
              <a:pPr/>
              <a:t>4</a:t>
            </a:fld>
            <a:endParaRPr lang="de-DE" dirty="0"/>
          </a:p>
        </p:txBody>
      </p:sp>
    </p:spTree>
    <p:extLst>
      <p:ext uri="{BB962C8B-B14F-4D97-AF65-F5344CB8AC3E}">
        <p14:creationId xmlns:p14="http://schemas.microsoft.com/office/powerpoint/2010/main" val="334405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platzhalter 63">
            <a:extLst>
              <a:ext uri="{FF2B5EF4-FFF2-40B4-BE49-F238E27FC236}">
                <a16:creationId xmlns:a16="http://schemas.microsoft.com/office/drawing/2014/main" id="{3309339C-36E2-4F3E-AB93-852FC2728C29}"/>
              </a:ext>
            </a:extLst>
          </p:cNvPr>
          <p:cNvSpPr>
            <a:spLocks noGrp="1"/>
          </p:cNvSpPr>
          <p:nvPr>
            <p:ph type="body" sz="quarter" idx="10"/>
          </p:nvPr>
        </p:nvSpPr>
        <p:spPr>
          <a:xfrm>
            <a:off x="462249" y="1245722"/>
            <a:ext cx="11200390" cy="5054410"/>
          </a:xfrm>
        </p:spPr>
        <p:txBody>
          <a:bodyPr/>
          <a:lstStyle/>
          <a:p>
            <a:r>
              <a:rPr lang="de-DE" sz="2400" i="1" u="sng" dirty="0">
                <a:ea typeface="+mj-ea"/>
                <a:cs typeface="+mj-cs"/>
              </a:rPr>
              <a:t>Ergebnisse</a:t>
            </a:r>
          </a:p>
          <a:p>
            <a:endParaRPr lang="de-DE" sz="1000" i="1" dirty="0">
              <a:ea typeface="+mj-ea"/>
              <a:cs typeface="+mj-cs"/>
            </a:endParaRPr>
          </a:p>
          <a:p>
            <a:pPr marL="457200" indent="-457200" algn="just">
              <a:buFont typeface="+mj-lt"/>
              <a:buAutoNum type="alphaLcPeriod"/>
            </a:pPr>
            <a:r>
              <a:rPr lang="de-DE" sz="2200" dirty="0">
                <a:ea typeface="+mj-ea"/>
                <a:cs typeface="+mj-cs"/>
              </a:rPr>
              <a:t>Zuwendungen des Landessportbunds an den Berliner Tischtennisverband</a:t>
            </a:r>
          </a:p>
          <a:p>
            <a:pPr marL="1028700" lvl="1" indent="-342900" algn="just"/>
            <a:r>
              <a:rPr lang="de-DE" sz="2200" dirty="0">
                <a:ea typeface="+mj-ea"/>
                <a:cs typeface="+mj-cs"/>
              </a:rPr>
              <a:t>2018 Allgemeine Verbandszuwendungen</a:t>
            </a:r>
          </a:p>
          <a:p>
            <a:pPr marL="1485900" lvl="2" indent="-342900" algn="just">
              <a:buFont typeface="Symbol" panose="05050102010706020507" pitchFamily="18" charset="2"/>
              <a:buChar char="-"/>
            </a:pPr>
            <a:r>
              <a:rPr lang="de-DE" sz="1800" i="1" dirty="0">
                <a:solidFill>
                  <a:srgbClr val="002060"/>
                </a:solidFill>
              </a:rPr>
              <a:t>Die Belege waren übersichtlich und entsprachen den Grundsätzen der ordnungsgemäßen Geschäftsführung. Die Mittel wurden nach der vorliegenden Abrechnung satzungsgemäß eingesetzt. Die entsprechenden Richtlinien wurden eingehalten. </a:t>
            </a:r>
            <a:r>
              <a:rPr lang="de-DE" sz="1800" b="1" i="1" dirty="0">
                <a:solidFill>
                  <a:srgbClr val="002060"/>
                </a:solidFill>
              </a:rPr>
              <a:t>Keine Beanstandungen</a:t>
            </a:r>
            <a:endParaRPr lang="de-DE" sz="1800" b="1" dirty="0">
              <a:solidFill>
                <a:srgbClr val="002060"/>
              </a:solidFill>
            </a:endParaRPr>
          </a:p>
          <a:p>
            <a:pPr marL="1028700" lvl="1" indent="-342900" algn="just"/>
            <a:endParaRPr lang="de-DE" sz="1000" dirty="0">
              <a:ea typeface="+mj-ea"/>
              <a:cs typeface="+mj-cs"/>
            </a:endParaRPr>
          </a:p>
          <a:p>
            <a:pPr marL="1028700" lvl="1" indent="-342900" algn="just"/>
            <a:r>
              <a:rPr lang="de-DE" sz="2200" dirty="0">
                <a:ea typeface="+mj-ea"/>
                <a:cs typeface="+mj-cs"/>
              </a:rPr>
              <a:t>2018 Sportliche Aufgaben</a:t>
            </a:r>
          </a:p>
          <a:p>
            <a:pPr marL="1485900" lvl="2" indent="-342900" algn="just">
              <a:buFont typeface="Symbol" panose="05050102010706020507" pitchFamily="18" charset="2"/>
              <a:buChar char="-"/>
            </a:pPr>
            <a:r>
              <a:rPr lang="de-DE" sz="1800" i="1" dirty="0">
                <a:solidFill>
                  <a:srgbClr val="002060"/>
                </a:solidFill>
              </a:rPr>
              <a:t>Die Belege waren übersichtlich und entsprachen den Grundsätzen der ordnungsgemäßen Geschäftsführung. Die Mittel wurden nach der vorliegenden Abrechnung satzungsgemäß eingesetzt. Die entsprechenden Richtlinien wurden eingehalten. </a:t>
            </a:r>
            <a:r>
              <a:rPr lang="de-DE" sz="1800" b="1" i="1" dirty="0">
                <a:solidFill>
                  <a:srgbClr val="002060"/>
                </a:solidFill>
              </a:rPr>
              <a:t>Keine Beanstandungen</a:t>
            </a:r>
            <a:endParaRPr lang="de-DE" sz="1800" b="1" dirty="0">
              <a:solidFill>
                <a:srgbClr val="002060"/>
              </a:solidFill>
            </a:endParaRPr>
          </a:p>
          <a:p>
            <a:pPr marL="1028700" lvl="1" indent="-342900" algn="just"/>
            <a:endParaRPr lang="de-DE" sz="2200" dirty="0"/>
          </a:p>
          <a:p>
            <a:pPr marL="342900" indent="-342900" algn="just">
              <a:lnSpc>
                <a:spcPct val="150000"/>
              </a:lnSpc>
              <a:buFont typeface="Arial" panose="020B0604020202020204" pitchFamily="34" charset="0"/>
              <a:buChar char="•"/>
            </a:pPr>
            <a:endParaRPr lang="de-DE" sz="2400" i="1" dirty="0">
              <a:effectLst>
                <a:outerShdw blurRad="38100" dist="38100" dir="2700000" algn="tl">
                  <a:srgbClr val="000000">
                    <a:alpha val="43137"/>
                  </a:srgbClr>
                </a:outerShdw>
              </a:effectLst>
              <a:ea typeface="+mj-ea"/>
              <a:cs typeface="+mj-cs"/>
            </a:endParaRPr>
          </a:p>
          <a:p>
            <a:pPr marL="342900" indent="-342900" algn="just">
              <a:buFont typeface="Arial" panose="020B0604020202020204" pitchFamily="34" charset="0"/>
              <a:buChar char="•"/>
            </a:pPr>
            <a:endParaRPr lang="de-DE" sz="1800" i="1" dirty="0"/>
          </a:p>
          <a:p>
            <a:pPr marL="1028700" lvl="1" indent="-342900" algn="just"/>
            <a:endParaRPr lang="de-DE" sz="1800" i="1" dirty="0"/>
          </a:p>
          <a:p>
            <a:pPr marL="342900" indent="-342900" algn="just">
              <a:buFont typeface="Arial" panose="020B0604020202020204" pitchFamily="34" charset="0"/>
              <a:buChar char="•"/>
            </a:pPr>
            <a:endParaRPr lang="de-DE" dirty="0"/>
          </a:p>
        </p:txBody>
      </p:sp>
      <p:sp>
        <p:nvSpPr>
          <p:cNvPr id="62" name="Titel 61">
            <a:extLst>
              <a:ext uri="{FF2B5EF4-FFF2-40B4-BE49-F238E27FC236}">
                <a16:creationId xmlns:a16="http://schemas.microsoft.com/office/drawing/2014/main" id="{999C53C5-2830-4529-B365-06A4A0348ACA}"/>
              </a:ext>
            </a:extLst>
          </p:cNvPr>
          <p:cNvSpPr>
            <a:spLocks noGrp="1"/>
          </p:cNvSpPr>
          <p:nvPr>
            <p:ph type="title"/>
          </p:nvPr>
        </p:nvSpPr>
        <p:spPr/>
        <p:txBody>
          <a:bodyPr/>
          <a:lstStyle/>
          <a:p>
            <a:r>
              <a:rPr lang="de-DE" u="sng" dirty="0"/>
              <a:t>2. Prüfung der Finanzen</a:t>
            </a:r>
          </a:p>
        </p:txBody>
      </p:sp>
      <p:sp>
        <p:nvSpPr>
          <p:cNvPr id="67" name="Fußzeilenplatzhalter 66">
            <a:extLst>
              <a:ext uri="{FF2B5EF4-FFF2-40B4-BE49-F238E27FC236}">
                <a16:creationId xmlns:a16="http://schemas.microsoft.com/office/drawing/2014/main" id="{D248C8D3-62CF-4040-8683-552FF4E0CAB2}"/>
              </a:ext>
            </a:extLst>
          </p:cNvPr>
          <p:cNvSpPr>
            <a:spLocks noGrp="1"/>
          </p:cNvSpPr>
          <p:nvPr>
            <p:ph type="ftr" sz="quarter" idx="3"/>
          </p:nvPr>
        </p:nvSpPr>
        <p:spPr/>
        <p:txBody>
          <a:bodyPr/>
          <a:lstStyle/>
          <a:p>
            <a:r>
              <a:rPr lang="de-DE" dirty="0"/>
              <a:t>Mitgliederversammlung des Berliner Tisch-Tennis Verbands</a:t>
            </a:r>
          </a:p>
        </p:txBody>
      </p:sp>
      <p:sp>
        <p:nvSpPr>
          <p:cNvPr id="68" name="Foliennummernplatzhalter 67">
            <a:extLst>
              <a:ext uri="{FF2B5EF4-FFF2-40B4-BE49-F238E27FC236}">
                <a16:creationId xmlns:a16="http://schemas.microsoft.com/office/drawing/2014/main" id="{51C6D2FC-918B-4B8B-BCE9-483B75C677D5}"/>
              </a:ext>
            </a:extLst>
          </p:cNvPr>
          <p:cNvSpPr>
            <a:spLocks noGrp="1"/>
          </p:cNvSpPr>
          <p:nvPr>
            <p:ph type="sldNum" sz="quarter" idx="4"/>
          </p:nvPr>
        </p:nvSpPr>
        <p:spPr/>
        <p:txBody>
          <a:bodyPr/>
          <a:lstStyle/>
          <a:p>
            <a:fld id="{1C1E8C8B-36C6-4A33-AA91-BD1926072065}" type="slidenum">
              <a:rPr lang="de-DE" smtClean="0"/>
              <a:pPr/>
              <a:t>5</a:t>
            </a:fld>
            <a:endParaRPr lang="de-DE" dirty="0"/>
          </a:p>
        </p:txBody>
      </p:sp>
    </p:spTree>
    <p:extLst>
      <p:ext uri="{BB962C8B-B14F-4D97-AF65-F5344CB8AC3E}">
        <p14:creationId xmlns:p14="http://schemas.microsoft.com/office/powerpoint/2010/main" val="2823763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platzhalter 63">
            <a:extLst>
              <a:ext uri="{FF2B5EF4-FFF2-40B4-BE49-F238E27FC236}">
                <a16:creationId xmlns:a16="http://schemas.microsoft.com/office/drawing/2014/main" id="{3309339C-36E2-4F3E-AB93-852FC2728C29}"/>
              </a:ext>
            </a:extLst>
          </p:cNvPr>
          <p:cNvSpPr>
            <a:spLocks noGrp="1"/>
          </p:cNvSpPr>
          <p:nvPr>
            <p:ph type="body" sz="quarter" idx="10"/>
          </p:nvPr>
        </p:nvSpPr>
        <p:spPr>
          <a:xfrm>
            <a:off x="462249" y="1245722"/>
            <a:ext cx="11200390" cy="5054410"/>
          </a:xfrm>
        </p:spPr>
        <p:txBody>
          <a:bodyPr/>
          <a:lstStyle/>
          <a:p>
            <a:r>
              <a:rPr lang="de-DE" sz="2400" i="1" u="sng" dirty="0">
                <a:ea typeface="+mj-ea"/>
                <a:cs typeface="+mj-cs"/>
              </a:rPr>
              <a:t>Ergebnisse</a:t>
            </a:r>
          </a:p>
          <a:p>
            <a:endParaRPr lang="de-DE" sz="1000" i="1" dirty="0">
              <a:ea typeface="+mj-ea"/>
              <a:cs typeface="+mj-cs"/>
            </a:endParaRPr>
          </a:p>
          <a:p>
            <a:pPr marL="457200" indent="-457200" algn="just">
              <a:buFont typeface="+mj-lt"/>
              <a:buAutoNum type="alphaLcPeriod"/>
            </a:pPr>
            <a:r>
              <a:rPr lang="de-DE" sz="2200" dirty="0">
                <a:ea typeface="+mj-ea"/>
                <a:cs typeface="+mj-cs"/>
              </a:rPr>
              <a:t>Zuwendungen des Landessportbunds an den Berliner Tischtennisverband</a:t>
            </a:r>
          </a:p>
          <a:p>
            <a:pPr marL="1028700" lvl="1" indent="-342900" algn="just"/>
            <a:r>
              <a:rPr lang="de-DE" sz="2200" dirty="0">
                <a:ea typeface="+mj-ea"/>
                <a:cs typeface="+mj-cs"/>
              </a:rPr>
              <a:t>2019 Allgemeine Verbandszuwendungen</a:t>
            </a:r>
          </a:p>
          <a:p>
            <a:pPr marL="1485900" lvl="2" indent="-342900" algn="just">
              <a:buFont typeface="Symbol" panose="05050102010706020507" pitchFamily="18" charset="2"/>
              <a:buChar char="-"/>
            </a:pPr>
            <a:r>
              <a:rPr lang="de-DE" sz="1800" i="1" dirty="0">
                <a:solidFill>
                  <a:srgbClr val="002060"/>
                </a:solidFill>
              </a:rPr>
              <a:t>Die Belege waren übersichtlich und entsprachen den Grundsätzen der ordnungsgemäßen Geschäftsführung. Die Mittel wurden nach der vorliegenden Abrechnung satzungsgemäß eingesetzt. Die entsprechenden Richtlinien wurden eingehalten. </a:t>
            </a:r>
            <a:r>
              <a:rPr lang="de-DE" sz="1800" b="1" i="1" dirty="0">
                <a:solidFill>
                  <a:srgbClr val="002060"/>
                </a:solidFill>
              </a:rPr>
              <a:t>Keine Beanstandungen</a:t>
            </a:r>
            <a:endParaRPr lang="de-DE" sz="1800" b="1" dirty="0">
              <a:solidFill>
                <a:srgbClr val="002060"/>
              </a:solidFill>
            </a:endParaRPr>
          </a:p>
          <a:p>
            <a:pPr marL="1028700" lvl="1" indent="-342900" algn="just"/>
            <a:endParaRPr lang="de-DE" sz="1000" dirty="0">
              <a:ea typeface="+mj-ea"/>
              <a:cs typeface="+mj-cs"/>
            </a:endParaRPr>
          </a:p>
          <a:p>
            <a:pPr marL="1028700" lvl="1" indent="-342900" algn="just"/>
            <a:r>
              <a:rPr lang="de-DE" sz="2200" dirty="0">
                <a:ea typeface="+mj-ea"/>
                <a:cs typeface="+mj-cs"/>
              </a:rPr>
              <a:t>2019 Sportliche Aufgaben</a:t>
            </a:r>
          </a:p>
          <a:p>
            <a:pPr marL="1485900" lvl="2" indent="-342900" algn="just">
              <a:buFont typeface="Symbol" panose="05050102010706020507" pitchFamily="18" charset="2"/>
              <a:buChar char="-"/>
            </a:pPr>
            <a:r>
              <a:rPr lang="de-DE" sz="1800" i="1" dirty="0">
                <a:solidFill>
                  <a:srgbClr val="002060"/>
                </a:solidFill>
              </a:rPr>
              <a:t>Die Belege waren übersichtlich und entsprachen den Grundsätzen der ordnungsgemäßen Geschäftsführung. Die Mittel wurden nach der vorliegenden Abrechnung satzungsgemäß eingesetzt. Die entsprechenden Richtlinien wurden eingehalten. </a:t>
            </a:r>
            <a:r>
              <a:rPr lang="de-DE" sz="1800" b="1" i="1" dirty="0">
                <a:solidFill>
                  <a:srgbClr val="002060"/>
                </a:solidFill>
              </a:rPr>
              <a:t>Keine Beanstandungen</a:t>
            </a:r>
            <a:endParaRPr lang="de-DE" sz="1800" b="1" dirty="0">
              <a:solidFill>
                <a:srgbClr val="002060"/>
              </a:solidFill>
            </a:endParaRPr>
          </a:p>
          <a:p>
            <a:pPr marL="1028700" lvl="1" indent="-342900" algn="just"/>
            <a:endParaRPr lang="de-DE" sz="1800" i="1" dirty="0"/>
          </a:p>
          <a:p>
            <a:pPr marL="342900" indent="-342900" algn="just">
              <a:buFont typeface="Arial" panose="020B0604020202020204" pitchFamily="34" charset="0"/>
              <a:buChar char="•"/>
            </a:pPr>
            <a:endParaRPr lang="de-DE" dirty="0"/>
          </a:p>
        </p:txBody>
      </p:sp>
      <p:sp>
        <p:nvSpPr>
          <p:cNvPr id="62" name="Titel 61">
            <a:extLst>
              <a:ext uri="{FF2B5EF4-FFF2-40B4-BE49-F238E27FC236}">
                <a16:creationId xmlns:a16="http://schemas.microsoft.com/office/drawing/2014/main" id="{999C53C5-2830-4529-B365-06A4A0348ACA}"/>
              </a:ext>
            </a:extLst>
          </p:cNvPr>
          <p:cNvSpPr>
            <a:spLocks noGrp="1"/>
          </p:cNvSpPr>
          <p:nvPr>
            <p:ph type="title"/>
          </p:nvPr>
        </p:nvSpPr>
        <p:spPr/>
        <p:txBody>
          <a:bodyPr/>
          <a:lstStyle/>
          <a:p>
            <a:r>
              <a:rPr lang="de-DE" u="sng" dirty="0"/>
              <a:t>2. Prüfung der Finanzen</a:t>
            </a:r>
          </a:p>
        </p:txBody>
      </p:sp>
      <p:sp>
        <p:nvSpPr>
          <p:cNvPr id="67" name="Fußzeilenplatzhalter 66">
            <a:extLst>
              <a:ext uri="{FF2B5EF4-FFF2-40B4-BE49-F238E27FC236}">
                <a16:creationId xmlns:a16="http://schemas.microsoft.com/office/drawing/2014/main" id="{D248C8D3-62CF-4040-8683-552FF4E0CAB2}"/>
              </a:ext>
            </a:extLst>
          </p:cNvPr>
          <p:cNvSpPr>
            <a:spLocks noGrp="1"/>
          </p:cNvSpPr>
          <p:nvPr>
            <p:ph type="ftr" sz="quarter" idx="3"/>
          </p:nvPr>
        </p:nvSpPr>
        <p:spPr/>
        <p:txBody>
          <a:bodyPr/>
          <a:lstStyle/>
          <a:p>
            <a:r>
              <a:rPr lang="de-DE" dirty="0"/>
              <a:t>Mitgliederversammlung des Berliner Tisch-Tennis Verbands</a:t>
            </a:r>
          </a:p>
        </p:txBody>
      </p:sp>
      <p:sp>
        <p:nvSpPr>
          <p:cNvPr id="68" name="Foliennummernplatzhalter 67">
            <a:extLst>
              <a:ext uri="{FF2B5EF4-FFF2-40B4-BE49-F238E27FC236}">
                <a16:creationId xmlns:a16="http://schemas.microsoft.com/office/drawing/2014/main" id="{51C6D2FC-918B-4B8B-BCE9-483B75C677D5}"/>
              </a:ext>
            </a:extLst>
          </p:cNvPr>
          <p:cNvSpPr>
            <a:spLocks noGrp="1"/>
          </p:cNvSpPr>
          <p:nvPr>
            <p:ph type="sldNum" sz="quarter" idx="4"/>
          </p:nvPr>
        </p:nvSpPr>
        <p:spPr/>
        <p:txBody>
          <a:bodyPr/>
          <a:lstStyle/>
          <a:p>
            <a:fld id="{1C1E8C8B-36C6-4A33-AA91-BD1926072065}" type="slidenum">
              <a:rPr lang="de-DE" smtClean="0"/>
              <a:pPr/>
              <a:t>6</a:t>
            </a:fld>
            <a:endParaRPr lang="de-DE" dirty="0"/>
          </a:p>
        </p:txBody>
      </p:sp>
    </p:spTree>
    <p:extLst>
      <p:ext uri="{BB962C8B-B14F-4D97-AF65-F5344CB8AC3E}">
        <p14:creationId xmlns:p14="http://schemas.microsoft.com/office/powerpoint/2010/main" val="59868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platzhalter 63">
            <a:extLst>
              <a:ext uri="{FF2B5EF4-FFF2-40B4-BE49-F238E27FC236}">
                <a16:creationId xmlns:a16="http://schemas.microsoft.com/office/drawing/2014/main" id="{3309339C-36E2-4F3E-AB93-852FC2728C29}"/>
              </a:ext>
            </a:extLst>
          </p:cNvPr>
          <p:cNvSpPr>
            <a:spLocks noGrp="1"/>
          </p:cNvSpPr>
          <p:nvPr>
            <p:ph type="body" sz="quarter" idx="10"/>
          </p:nvPr>
        </p:nvSpPr>
        <p:spPr>
          <a:xfrm>
            <a:off x="462249" y="1245722"/>
            <a:ext cx="11200390" cy="5054410"/>
          </a:xfrm>
        </p:spPr>
        <p:txBody>
          <a:bodyPr/>
          <a:lstStyle/>
          <a:p>
            <a:r>
              <a:rPr lang="de-DE" sz="2400" i="1" u="sng" dirty="0">
                <a:ea typeface="+mj-ea"/>
                <a:cs typeface="+mj-cs"/>
              </a:rPr>
              <a:t>Ergebnisse</a:t>
            </a:r>
          </a:p>
          <a:p>
            <a:endParaRPr lang="de-DE" sz="1000" i="1" dirty="0">
              <a:ea typeface="+mj-ea"/>
              <a:cs typeface="+mj-cs"/>
            </a:endParaRPr>
          </a:p>
          <a:p>
            <a:pPr marL="457200" indent="-457200" algn="just">
              <a:buFont typeface="+mj-lt"/>
              <a:buAutoNum type="alphaLcPeriod"/>
            </a:pPr>
            <a:r>
              <a:rPr lang="de-DE" sz="2200" dirty="0">
                <a:ea typeface="+mj-ea"/>
                <a:cs typeface="+mj-cs"/>
              </a:rPr>
              <a:t>Zuwendungen des Landessportbunds an den Berliner Tischtennisverband</a:t>
            </a:r>
          </a:p>
          <a:p>
            <a:pPr marL="1028700" lvl="1" indent="-342900" algn="just"/>
            <a:r>
              <a:rPr lang="de-DE" sz="2200" dirty="0">
                <a:ea typeface="+mj-ea"/>
                <a:cs typeface="+mj-cs"/>
              </a:rPr>
              <a:t>2020 Allgemeine Verbandszuwendungen</a:t>
            </a:r>
          </a:p>
          <a:p>
            <a:pPr marL="1485900" lvl="2" indent="-342900" algn="just">
              <a:buFont typeface="Symbol" panose="05050102010706020507" pitchFamily="18" charset="2"/>
              <a:buChar char="-"/>
            </a:pPr>
            <a:r>
              <a:rPr lang="de-DE" sz="1800" i="1" dirty="0">
                <a:solidFill>
                  <a:srgbClr val="002060"/>
                </a:solidFill>
              </a:rPr>
              <a:t>Die Belege waren übersichtlich und entsprachen den Grundsätzen der ordnungsgemäßen Geschäftsführung. Die Mittel wurden nach der vorliegenden Abrechnung satzungsgemäß eingesetzt. Die entsprechenden Richtlinien wurden eingehalten. </a:t>
            </a:r>
            <a:r>
              <a:rPr lang="de-DE" sz="1800" b="1" i="1" dirty="0">
                <a:solidFill>
                  <a:srgbClr val="002060"/>
                </a:solidFill>
              </a:rPr>
              <a:t>Keine Beanstandungen</a:t>
            </a:r>
            <a:endParaRPr lang="de-DE" sz="1800" b="1" dirty="0">
              <a:solidFill>
                <a:srgbClr val="002060"/>
              </a:solidFill>
            </a:endParaRPr>
          </a:p>
          <a:p>
            <a:pPr marL="1028700" lvl="1" indent="-342900" algn="just"/>
            <a:endParaRPr lang="de-DE" sz="1000" dirty="0">
              <a:ea typeface="+mj-ea"/>
              <a:cs typeface="+mj-cs"/>
            </a:endParaRPr>
          </a:p>
          <a:p>
            <a:pPr marL="1028700" lvl="1" indent="-342900" algn="just"/>
            <a:r>
              <a:rPr lang="de-DE" sz="2200" dirty="0">
                <a:ea typeface="+mj-ea"/>
                <a:cs typeface="+mj-cs"/>
              </a:rPr>
              <a:t>2020 Sportliche Aufgaben</a:t>
            </a:r>
          </a:p>
          <a:p>
            <a:pPr marL="1485900" lvl="2" indent="-342900" algn="just">
              <a:buFont typeface="Symbol" panose="05050102010706020507" pitchFamily="18" charset="2"/>
              <a:buChar char="-"/>
            </a:pPr>
            <a:r>
              <a:rPr lang="de-DE" sz="1800" i="1" dirty="0">
                <a:solidFill>
                  <a:srgbClr val="002060"/>
                </a:solidFill>
              </a:rPr>
              <a:t>Die Belege waren übersichtlich und entsprachen den Grundsätzen der ordnungsgemäßen Geschäftsführung. Die Mittel wurden nach der vorliegenden Abrechnung satzungsgemäß eingesetzt. Die entsprechenden Richtlinien wurden eingehalten. </a:t>
            </a:r>
            <a:r>
              <a:rPr lang="de-DE" sz="1800" b="1" i="1" dirty="0">
                <a:solidFill>
                  <a:srgbClr val="002060"/>
                </a:solidFill>
              </a:rPr>
              <a:t>Folgende Positionen sind zu beanstanden:</a:t>
            </a:r>
          </a:p>
          <a:p>
            <a:pPr lvl="3">
              <a:buFont typeface="Courier New" panose="02070309020205020404" pitchFamily="49" charset="0"/>
              <a:buChar char="o"/>
            </a:pPr>
            <a:r>
              <a:rPr lang="de-DE" sz="1600" i="1" dirty="0">
                <a:solidFill>
                  <a:srgbClr val="002060"/>
                </a:solidFill>
              </a:rPr>
              <a:t>Belegnummer 20200401 - 2.000,00 € (Doppelabrechnung)</a:t>
            </a:r>
          </a:p>
          <a:p>
            <a:pPr lvl="3">
              <a:buFont typeface="Courier New" panose="02070309020205020404" pitchFamily="49" charset="0"/>
              <a:buChar char="o"/>
            </a:pPr>
            <a:r>
              <a:rPr lang="de-DE" sz="1600" i="1" dirty="0">
                <a:solidFill>
                  <a:srgbClr val="002060"/>
                </a:solidFill>
              </a:rPr>
              <a:t>Belegnummer 20200704 - 992,40 € (Doppelabrechnung)</a:t>
            </a:r>
          </a:p>
          <a:p>
            <a:pPr lvl="3">
              <a:buFont typeface="Courier New" panose="02070309020205020404" pitchFamily="49" charset="0"/>
              <a:buChar char="o"/>
            </a:pPr>
            <a:r>
              <a:rPr lang="de-DE" sz="1600" b="1" i="1" dirty="0">
                <a:solidFill>
                  <a:srgbClr val="002060"/>
                </a:solidFill>
              </a:rPr>
              <a:t>Beanstandungen Rückzahlung von 2.992,40 €</a:t>
            </a:r>
          </a:p>
          <a:p>
            <a:pPr marL="342900" indent="-342900" algn="just">
              <a:buFont typeface="Arial" panose="020B0604020202020204" pitchFamily="34" charset="0"/>
              <a:buChar char="•"/>
            </a:pPr>
            <a:endParaRPr lang="de-DE" dirty="0"/>
          </a:p>
        </p:txBody>
      </p:sp>
      <p:sp>
        <p:nvSpPr>
          <p:cNvPr id="62" name="Titel 61">
            <a:extLst>
              <a:ext uri="{FF2B5EF4-FFF2-40B4-BE49-F238E27FC236}">
                <a16:creationId xmlns:a16="http://schemas.microsoft.com/office/drawing/2014/main" id="{999C53C5-2830-4529-B365-06A4A0348ACA}"/>
              </a:ext>
            </a:extLst>
          </p:cNvPr>
          <p:cNvSpPr>
            <a:spLocks noGrp="1"/>
          </p:cNvSpPr>
          <p:nvPr>
            <p:ph type="title"/>
          </p:nvPr>
        </p:nvSpPr>
        <p:spPr/>
        <p:txBody>
          <a:bodyPr/>
          <a:lstStyle/>
          <a:p>
            <a:r>
              <a:rPr lang="de-DE" u="sng" dirty="0"/>
              <a:t>2. Prüfung der Finanzen</a:t>
            </a:r>
          </a:p>
        </p:txBody>
      </p:sp>
      <p:sp>
        <p:nvSpPr>
          <p:cNvPr id="67" name="Fußzeilenplatzhalter 66">
            <a:extLst>
              <a:ext uri="{FF2B5EF4-FFF2-40B4-BE49-F238E27FC236}">
                <a16:creationId xmlns:a16="http://schemas.microsoft.com/office/drawing/2014/main" id="{D248C8D3-62CF-4040-8683-552FF4E0CAB2}"/>
              </a:ext>
            </a:extLst>
          </p:cNvPr>
          <p:cNvSpPr>
            <a:spLocks noGrp="1"/>
          </p:cNvSpPr>
          <p:nvPr>
            <p:ph type="ftr" sz="quarter" idx="3"/>
          </p:nvPr>
        </p:nvSpPr>
        <p:spPr/>
        <p:txBody>
          <a:bodyPr/>
          <a:lstStyle/>
          <a:p>
            <a:r>
              <a:rPr lang="de-DE" dirty="0"/>
              <a:t>Mitgliederversammlung des Berliner Tisch-Tennis Verbands</a:t>
            </a:r>
          </a:p>
        </p:txBody>
      </p:sp>
      <p:sp>
        <p:nvSpPr>
          <p:cNvPr id="68" name="Foliennummernplatzhalter 67">
            <a:extLst>
              <a:ext uri="{FF2B5EF4-FFF2-40B4-BE49-F238E27FC236}">
                <a16:creationId xmlns:a16="http://schemas.microsoft.com/office/drawing/2014/main" id="{51C6D2FC-918B-4B8B-BCE9-483B75C677D5}"/>
              </a:ext>
            </a:extLst>
          </p:cNvPr>
          <p:cNvSpPr>
            <a:spLocks noGrp="1"/>
          </p:cNvSpPr>
          <p:nvPr>
            <p:ph type="sldNum" sz="quarter" idx="4"/>
          </p:nvPr>
        </p:nvSpPr>
        <p:spPr/>
        <p:txBody>
          <a:bodyPr/>
          <a:lstStyle/>
          <a:p>
            <a:fld id="{1C1E8C8B-36C6-4A33-AA91-BD1926072065}" type="slidenum">
              <a:rPr lang="de-DE" smtClean="0"/>
              <a:pPr/>
              <a:t>7</a:t>
            </a:fld>
            <a:endParaRPr lang="de-DE" dirty="0"/>
          </a:p>
        </p:txBody>
      </p:sp>
    </p:spTree>
    <p:extLst>
      <p:ext uri="{BB962C8B-B14F-4D97-AF65-F5344CB8AC3E}">
        <p14:creationId xmlns:p14="http://schemas.microsoft.com/office/powerpoint/2010/main" val="2208107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platzhalter 63">
            <a:extLst>
              <a:ext uri="{FF2B5EF4-FFF2-40B4-BE49-F238E27FC236}">
                <a16:creationId xmlns:a16="http://schemas.microsoft.com/office/drawing/2014/main" id="{3309339C-36E2-4F3E-AB93-852FC2728C29}"/>
              </a:ext>
            </a:extLst>
          </p:cNvPr>
          <p:cNvSpPr>
            <a:spLocks noGrp="1"/>
          </p:cNvSpPr>
          <p:nvPr>
            <p:ph type="body" sz="quarter" idx="10"/>
          </p:nvPr>
        </p:nvSpPr>
        <p:spPr>
          <a:xfrm>
            <a:off x="462249" y="1085924"/>
            <a:ext cx="11200390" cy="5270488"/>
          </a:xfrm>
        </p:spPr>
        <p:txBody>
          <a:bodyPr/>
          <a:lstStyle/>
          <a:p>
            <a:r>
              <a:rPr lang="de-DE" sz="2400" i="1" u="sng" dirty="0">
                <a:ea typeface="+mj-ea"/>
                <a:cs typeface="+mj-cs"/>
              </a:rPr>
              <a:t>Ergebnisse</a:t>
            </a:r>
          </a:p>
          <a:p>
            <a:endParaRPr lang="de-DE" sz="1000" i="1" dirty="0">
              <a:ea typeface="+mj-ea"/>
              <a:cs typeface="+mj-cs"/>
            </a:endParaRPr>
          </a:p>
          <a:p>
            <a:pPr marL="457200" indent="-457200" algn="just">
              <a:buFont typeface="+mj-lt"/>
              <a:buAutoNum type="alphaLcPeriod" startAt="2"/>
            </a:pPr>
            <a:r>
              <a:rPr lang="de-DE" sz="2200" dirty="0">
                <a:ea typeface="+mj-ea"/>
                <a:cs typeface="+mj-cs"/>
              </a:rPr>
              <a:t>Jahresabschluss 2020</a:t>
            </a:r>
          </a:p>
          <a:p>
            <a:pPr marL="1028700" lvl="1" indent="-342900"/>
            <a:r>
              <a:rPr lang="de-DE" sz="2200" i="1" dirty="0">
                <a:solidFill>
                  <a:srgbClr val="002060"/>
                </a:solidFill>
                <a:ea typeface="+mj-ea"/>
                <a:cs typeface="+mj-cs"/>
              </a:rPr>
              <a:t>Der Jahresabschluss 2020 entspricht überwiegend den Grundsätzen der ordnungsgemäßen Buchführung. Er berücksichtigt die steuerlichen Gegebenheiten des Verbands. </a:t>
            </a:r>
          </a:p>
          <a:p>
            <a:pPr marL="1028700" lvl="1" indent="-342900"/>
            <a:r>
              <a:rPr lang="de-DE" sz="2200" i="1" dirty="0">
                <a:solidFill>
                  <a:srgbClr val="002060"/>
                </a:solidFill>
                <a:ea typeface="+mj-ea"/>
                <a:cs typeface="+mj-cs"/>
              </a:rPr>
              <a:t>Unregelmäßigkeiten haben wir bei den Summen- und Saldenlisten in Verbindung zum Jahresabschluss festgestellt. Es wurden nicht alle Umbuchungen erfasst. </a:t>
            </a:r>
          </a:p>
          <a:p>
            <a:pPr marL="1028700" lvl="1" indent="-342900"/>
            <a:r>
              <a:rPr lang="de-DE" sz="2200" i="1" dirty="0">
                <a:solidFill>
                  <a:srgbClr val="002060"/>
                </a:solidFill>
                <a:ea typeface="+mj-ea"/>
                <a:cs typeface="+mj-cs"/>
              </a:rPr>
              <a:t>Wir empfehlen die Kassen- und Kontobestände detaillierter darzustellen und insbesondere deren Bindung an Rücklagen. </a:t>
            </a:r>
          </a:p>
          <a:p>
            <a:pPr marL="1028700" lvl="1" indent="-342900"/>
            <a:r>
              <a:rPr lang="de-DE" sz="2200" b="1" i="1" dirty="0">
                <a:solidFill>
                  <a:srgbClr val="002060"/>
                </a:solidFill>
                <a:ea typeface="+mj-ea"/>
                <a:cs typeface="+mj-cs"/>
              </a:rPr>
              <a:t>Wir empfehlen eine Neuaufstellung des Jahresabschluss 2020 unter Beteiligung eines/r Sachkundigen Dritten und dem Steuerbüro, insbesondere in folgenden Bereichen:</a:t>
            </a:r>
          </a:p>
          <a:p>
            <a:pPr marL="1485900" lvl="2" indent="-342900">
              <a:buFont typeface="Symbol" panose="05050102010706020507" pitchFamily="18" charset="2"/>
              <a:buChar char="-"/>
            </a:pPr>
            <a:r>
              <a:rPr lang="de-DE" sz="1800" b="1" i="1" dirty="0">
                <a:solidFill>
                  <a:srgbClr val="002060"/>
                </a:solidFill>
                <a:ea typeface="+mj-ea"/>
                <a:cs typeface="+mj-cs"/>
              </a:rPr>
              <a:t>Rücklagen</a:t>
            </a:r>
          </a:p>
          <a:p>
            <a:pPr marL="1485900" lvl="2" indent="-342900">
              <a:buFont typeface="Symbol" panose="05050102010706020507" pitchFamily="18" charset="2"/>
              <a:buChar char="-"/>
            </a:pPr>
            <a:r>
              <a:rPr lang="de-DE" sz="1800" b="1" i="1" dirty="0">
                <a:solidFill>
                  <a:srgbClr val="002060"/>
                </a:solidFill>
                <a:ea typeface="+mj-ea"/>
                <a:cs typeface="+mj-cs"/>
              </a:rPr>
              <a:t>Verbindlichkeiten gegenüber dem LSB</a:t>
            </a:r>
          </a:p>
          <a:p>
            <a:pPr marL="1485900" lvl="2" indent="-342900">
              <a:buFont typeface="Symbol" panose="05050102010706020507" pitchFamily="18" charset="2"/>
              <a:buChar char="-"/>
            </a:pPr>
            <a:r>
              <a:rPr lang="de-DE" sz="1800" b="1" i="1" dirty="0">
                <a:solidFill>
                  <a:srgbClr val="002060"/>
                </a:solidFill>
                <a:ea typeface="+mj-ea"/>
                <a:cs typeface="+mj-cs"/>
              </a:rPr>
              <a:t>Umbuchung aus der laufenden Buchführung zum Jahresabschluss</a:t>
            </a:r>
          </a:p>
          <a:p>
            <a:pPr marL="342900" indent="-342900" algn="just">
              <a:buFont typeface="Arial" panose="020B0604020202020204" pitchFamily="34" charset="0"/>
              <a:buChar char="•"/>
            </a:pPr>
            <a:endParaRPr lang="de-DE" b="1" dirty="0"/>
          </a:p>
        </p:txBody>
      </p:sp>
      <p:sp>
        <p:nvSpPr>
          <p:cNvPr id="62" name="Titel 61">
            <a:extLst>
              <a:ext uri="{FF2B5EF4-FFF2-40B4-BE49-F238E27FC236}">
                <a16:creationId xmlns:a16="http://schemas.microsoft.com/office/drawing/2014/main" id="{999C53C5-2830-4529-B365-06A4A0348ACA}"/>
              </a:ext>
            </a:extLst>
          </p:cNvPr>
          <p:cNvSpPr>
            <a:spLocks noGrp="1"/>
          </p:cNvSpPr>
          <p:nvPr>
            <p:ph type="title"/>
          </p:nvPr>
        </p:nvSpPr>
        <p:spPr/>
        <p:txBody>
          <a:bodyPr/>
          <a:lstStyle/>
          <a:p>
            <a:r>
              <a:rPr lang="de-DE" u="sng" dirty="0"/>
              <a:t>2. Prüfung der Finanzen</a:t>
            </a:r>
          </a:p>
        </p:txBody>
      </p:sp>
      <p:sp>
        <p:nvSpPr>
          <p:cNvPr id="67" name="Fußzeilenplatzhalter 66">
            <a:extLst>
              <a:ext uri="{FF2B5EF4-FFF2-40B4-BE49-F238E27FC236}">
                <a16:creationId xmlns:a16="http://schemas.microsoft.com/office/drawing/2014/main" id="{D248C8D3-62CF-4040-8683-552FF4E0CAB2}"/>
              </a:ext>
            </a:extLst>
          </p:cNvPr>
          <p:cNvSpPr>
            <a:spLocks noGrp="1"/>
          </p:cNvSpPr>
          <p:nvPr>
            <p:ph type="ftr" sz="quarter" idx="3"/>
          </p:nvPr>
        </p:nvSpPr>
        <p:spPr/>
        <p:txBody>
          <a:bodyPr/>
          <a:lstStyle/>
          <a:p>
            <a:r>
              <a:rPr lang="de-DE" dirty="0"/>
              <a:t>Mitgliederversammlung des Berliner Tisch-Tennis Verbands</a:t>
            </a:r>
          </a:p>
        </p:txBody>
      </p:sp>
      <p:sp>
        <p:nvSpPr>
          <p:cNvPr id="68" name="Foliennummernplatzhalter 67">
            <a:extLst>
              <a:ext uri="{FF2B5EF4-FFF2-40B4-BE49-F238E27FC236}">
                <a16:creationId xmlns:a16="http://schemas.microsoft.com/office/drawing/2014/main" id="{51C6D2FC-918B-4B8B-BCE9-483B75C677D5}"/>
              </a:ext>
            </a:extLst>
          </p:cNvPr>
          <p:cNvSpPr>
            <a:spLocks noGrp="1"/>
          </p:cNvSpPr>
          <p:nvPr>
            <p:ph type="sldNum" sz="quarter" idx="4"/>
          </p:nvPr>
        </p:nvSpPr>
        <p:spPr/>
        <p:txBody>
          <a:bodyPr/>
          <a:lstStyle/>
          <a:p>
            <a:fld id="{1C1E8C8B-36C6-4A33-AA91-BD1926072065}" type="slidenum">
              <a:rPr lang="de-DE" smtClean="0"/>
              <a:pPr/>
              <a:t>8</a:t>
            </a:fld>
            <a:endParaRPr lang="de-DE" dirty="0"/>
          </a:p>
        </p:txBody>
      </p:sp>
    </p:spTree>
    <p:extLst>
      <p:ext uri="{BB962C8B-B14F-4D97-AF65-F5344CB8AC3E}">
        <p14:creationId xmlns:p14="http://schemas.microsoft.com/office/powerpoint/2010/main" val="28368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platzhalter 63">
            <a:extLst>
              <a:ext uri="{FF2B5EF4-FFF2-40B4-BE49-F238E27FC236}">
                <a16:creationId xmlns:a16="http://schemas.microsoft.com/office/drawing/2014/main" id="{3309339C-36E2-4F3E-AB93-852FC2728C29}"/>
              </a:ext>
            </a:extLst>
          </p:cNvPr>
          <p:cNvSpPr>
            <a:spLocks noGrp="1"/>
          </p:cNvSpPr>
          <p:nvPr>
            <p:ph type="body" sz="quarter" idx="10"/>
          </p:nvPr>
        </p:nvSpPr>
        <p:spPr>
          <a:xfrm>
            <a:off x="462249" y="1085924"/>
            <a:ext cx="11200390" cy="5270488"/>
          </a:xfrm>
        </p:spPr>
        <p:txBody>
          <a:bodyPr/>
          <a:lstStyle/>
          <a:p>
            <a:r>
              <a:rPr lang="de-DE" sz="2400" i="1" u="sng" dirty="0">
                <a:ea typeface="+mj-ea"/>
                <a:cs typeface="+mj-cs"/>
              </a:rPr>
              <a:t>Ergebnisse</a:t>
            </a:r>
          </a:p>
          <a:p>
            <a:endParaRPr lang="de-DE" sz="1000" i="1" dirty="0">
              <a:ea typeface="+mj-ea"/>
              <a:cs typeface="+mj-cs"/>
            </a:endParaRPr>
          </a:p>
          <a:p>
            <a:pPr marL="457200" indent="-457200" algn="just">
              <a:buFont typeface="+mj-lt"/>
              <a:buAutoNum type="alphaLcPeriod" startAt="3"/>
            </a:pPr>
            <a:r>
              <a:rPr lang="de-DE" sz="2200" dirty="0"/>
              <a:t>Haushalt 2020</a:t>
            </a:r>
          </a:p>
          <a:p>
            <a:pPr marL="1028700" lvl="1" indent="-342900" algn="just"/>
            <a:r>
              <a:rPr lang="de-DE" sz="2200" i="1" dirty="0">
                <a:solidFill>
                  <a:srgbClr val="002060"/>
                </a:solidFill>
                <a:ea typeface="+mj-ea"/>
                <a:cs typeface="+mj-cs"/>
              </a:rPr>
              <a:t>Der Haushaltsplan 2020 entspricht den Grundsätzen der ordnungsgemäßen Buchführung.</a:t>
            </a:r>
          </a:p>
          <a:p>
            <a:pPr marL="1028700" lvl="1" indent="-342900" algn="just"/>
            <a:endParaRPr lang="de-DE" sz="2200" i="1" dirty="0">
              <a:solidFill>
                <a:srgbClr val="002060"/>
              </a:solidFill>
              <a:ea typeface="+mj-ea"/>
              <a:cs typeface="+mj-cs"/>
            </a:endParaRPr>
          </a:p>
          <a:p>
            <a:pPr algn="just"/>
            <a:r>
              <a:rPr lang="de-DE" sz="2400" i="1" u="sng" dirty="0">
                <a:ea typeface="+mj-ea"/>
                <a:cs typeface="+mj-cs"/>
              </a:rPr>
              <a:t>Zusammenfassung der Prüfung</a:t>
            </a:r>
          </a:p>
          <a:p>
            <a:pPr algn="just"/>
            <a:r>
              <a:rPr lang="de-DE" sz="2400" dirty="0">
                <a:solidFill>
                  <a:srgbClr val="002060"/>
                </a:solidFill>
              </a:rPr>
              <a:t>Grundsätzlich wird festgestellt, dass nach den uns vorliegenden Unterlagen die Buchführung und das Finanzmanagement im Verband den Grundlagen der ordnungsgemäßen Buchführung überwiegend entspricht. Wir sehen Möglichkeiten zur Verbesserung hinsichtlich der Einführung und Umsetzung eines internen Kontrollsystems. Wir möchten aber empfehlen den Jahresabschluss 2020 zu überarbeiten und ggf. neu aufzustellen.</a:t>
            </a:r>
          </a:p>
          <a:p>
            <a:pPr marL="342900" indent="-342900" algn="just">
              <a:lnSpc>
                <a:spcPct val="150000"/>
              </a:lnSpc>
              <a:buFont typeface="Arial" panose="020B0604020202020204" pitchFamily="34" charset="0"/>
              <a:buChar char="•"/>
            </a:pPr>
            <a:endParaRPr lang="de-DE" sz="2000" i="1" dirty="0">
              <a:effectLst>
                <a:outerShdw blurRad="38100" dist="38100" dir="2700000" algn="tl">
                  <a:srgbClr val="000000">
                    <a:alpha val="43137"/>
                  </a:srgbClr>
                </a:outerShdw>
              </a:effectLst>
              <a:ea typeface="+mj-ea"/>
              <a:cs typeface="+mj-cs"/>
            </a:endParaRPr>
          </a:p>
          <a:p>
            <a:pPr algn="just"/>
            <a:endParaRPr lang="de-DE" sz="2400" i="1" u="sng" dirty="0">
              <a:ea typeface="+mj-ea"/>
              <a:cs typeface="+mj-cs"/>
            </a:endParaRPr>
          </a:p>
          <a:p>
            <a:pPr marL="342900" indent="-342900" algn="just">
              <a:buFont typeface="Arial" panose="020B0604020202020204" pitchFamily="34" charset="0"/>
              <a:buChar char="•"/>
            </a:pPr>
            <a:endParaRPr lang="de-DE" b="1" dirty="0"/>
          </a:p>
        </p:txBody>
      </p:sp>
      <p:sp>
        <p:nvSpPr>
          <p:cNvPr id="62" name="Titel 61">
            <a:extLst>
              <a:ext uri="{FF2B5EF4-FFF2-40B4-BE49-F238E27FC236}">
                <a16:creationId xmlns:a16="http://schemas.microsoft.com/office/drawing/2014/main" id="{999C53C5-2830-4529-B365-06A4A0348ACA}"/>
              </a:ext>
            </a:extLst>
          </p:cNvPr>
          <p:cNvSpPr>
            <a:spLocks noGrp="1"/>
          </p:cNvSpPr>
          <p:nvPr>
            <p:ph type="title"/>
          </p:nvPr>
        </p:nvSpPr>
        <p:spPr/>
        <p:txBody>
          <a:bodyPr/>
          <a:lstStyle/>
          <a:p>
            <a:r>
              <a:rPr lang="de-DE" u="sng" dirty="0"/>
              <a:t>2. Prüfung der Finanzen</a:t>
            </a:r>
          </a:p>
        </p:txBody>
      </p:sp>
      <p:sp>
        <p:nvSpPr>
          <p:cNvPr id="67" name="Fußzeilenplatzhalter 66">
            <a:extLst>
              <a:ext uri="{FF2B5EF4-FFF2-40B4-BE49-F238E27FC236}">
                <a16:creationId xmlns:a16="http://schemas.microsoft.com/office/drawing/2014/main" id="{D248C8D3-62CF-4040-8683-552FF4E0CAB2}"/>
              </a:ext>
            </a:extLst>
          </p:cNvPr>
          <p:cNvSpPr>
            <a:spLocks noGrp="1"/>
          </p:cNvSpPr>
          <p:nvPr>
            <p:ph type="ftr" sz="quarter" idx="3"/>
          </p:nvPr>
        </p:nvSpPr>
        <p:spPr/>
        <p:txBody>
          <a:bodyPr/>
          <a:lstStyle/>
          <a:p>
            <a:r>
              <a:rPr lang="de-DE" dirty="0"/>
              <a:t>Mitgliederversammlung des Berliner Tisch-Tennis Verbands</a:t>
            </a:r>
          </a:p>
        </p:txBody>
      </p:sp>
      <p:sp>
        <p:nvSpPr>
          <p:cNvPr id="68" name="Foliennummernplatzhalter 67">
            <a:extLst>
              <a:ext uri="{FF2B5EF4-FFF2-40B4-BE49-F238E27FC236}">
                <a16:creationId xmlns:a16="http://schemas.microsoft.com/office/drawing/2014/main" id="{51C6D2FC-918B-4B8B-BCE9-483B75C677D5}"/>
              </a:ext>
            </a:extLst>
          </p:cNvPr>
          <p:cNvSpPr>
            <a:spLocks noGrp="1"/>
          </p:cNvSpPr>
          <p:nvPr>
            <p:ph type="sldNum" sz="quarter" idx="4"/>
          </p:nvPr>
        </p:nvSpPr>
        <p:spPr/>
        <p:txBody>
          <a:bodyPr/>
          <a:lstStyle/>
          <a:p>
            <a:fld id="{1C1E8C8B-36C6-4A33-AA91-BD1926072065}" type="slidenum">
              <a:rPr lang="de-DE" smtClean="0"/>
              <a:pPr/>
              <a:t>9</a:t>
            </a:fld>
            <a:endParaRPr lang="de-DE" dirty="0"/>
          </a:p>
        </p:txBody>
      </p:sp>
    </p:spTree>
    <p:extLst>
      <p:ext uri="{BB962C8B-B14F-4D97-AF65-F5344CB8AC3E}">
        <p14:creationId xmlns:p14="http://schemas.microsoft.com/office/powerpoint/2010/main" val="3498014070"/>
      </p:ext>
    </p:extLst>
  </p:cSld>
  <p:clrMapOvr>
    <a:masterClrMapping/>
  </p:clrMapOvr>
</p:sld>
</file>

<file path=ppt/theme/theme1.xml><?xml version="1.0" encoding="utf-8"?>
<a:theme xmlns:a="http://schemas.openxmlformats.org/drawingml/2006/main" name="Office">
  <a:themeElements>
    <a:clrScheme name="LSB Berlin">
      <a:dk1>
        <a:sysClr val="windowText" lastClr="000000"/>
      </a:dk1>
      <a:lt1>
        <a:srgbClr val="FFFFFF"/>
      </a:lt1>
      <a:dk2>
        <a:srgbClr val="F72440"/>
      </a:dk2>
      <a:lt2>
        <a:srgbClr val="EBEBEB"/>
      </a:lt2>
      <a:accent1>
        <a:srgbClr val="880416"/>
      </a:accent1>
      <a:accent2>
        <a:srgbClr val="CC0721"/>
      </a:accent2>
      <a:accent3>
        <a:srgbClr val="FA7B8C"/>
      </a:accent3>
      <a:accent4>
        <a:srgbClr val="FBA7B2"/>
      </a:accent4>
      <a:accent5>
        <a:srgbClr val="FDD3D8"/>
      </a:accent5>
      <a:accent6>
        <a:srgbClr val="D8D8D8"/>
      </a:accent6>
      <a:hlink>
        <a:srgbClr val="F72440"/>
      </a:hlink>
      <a:folHlink>
        <a:srgbClr val="F7244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ormAutofit/>
      </a:bodyPr>
      <a:lstStyle>
        <a:defPPr algn="l">
          <a:lnSpc>
            <a:spcPct val="100000"/>
          </a:lnSpc>
          <a:defRPr sz="2000" dirty="0" smtClean="0">
            <a:solidFill>
              <a:srgbClr val="F72440"/>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698</Words>
  <Application>Microsoft Office PowerPoint</Application>
  <PresentationFormat>Breitbild</PresentationFormat>
  <Paragraphs>118</Paragraphs>
  <Slides>10</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10</vt:i4>
      </vt:variant>
    </vt:vector>
  </HeadingPairs>
  <TitlesOfParts>
    <vt:vector size="16" baseType="lpstr">
      <vt:lpstr>Arial</vt:lpstr>
      <vt:lpstr>Calibri</vt:lpstr>
      <vt:lpstr>Courier New</vt:lpstr>
      <vt:lpstr>Symbol</vt:lpstr>
      <vt:lpstr>Titillium Web</vt:lpstr>
      <vt:lpstr>Office</vt:lpstr>
      <vt:lpstr>PowerPoint-Präsentation</vt:lpstr>
      <vt:lpstr>Agenda</vt:lpstr>
      <vt:lpstr>1. Arbeit der Kommission</vt:lpstr>
      <vt:lpstr>2. Prüfung der Finanzen  </vt:lpstr>
      <vt:lpstr>2. Prüfung der Finanzen</vt:lpstr>
      <vt:lpstr>2. Prüfung der Finanzen</vt:lpstr>
      <vt:lpstr>2. Prüfung der Finanzen</vt:lpstr>
      <vt:lpstr>2. Prüfung der Finanzen</vt:lpstr>
      <vt:lpstr>2. Prüfung der Finanzen</vt:lpstr>
      <vt:lpstr>3. Empfehlungen der Kommission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Mathias</dc:creator>
  <cp:lastModifiedBy>Jens Krüger</cp:lastModifiedBy>
  <cp:revision>69</cp:revision>
  <cp:lastPrinted>2021-08-20T05:37:34Z</cp:lastPrinted>
  <dcterms:created xsi:type="dcterms:W3CDTF">2021-07-13T06:39:01Z</dcterms:created>
  <dcterms:modified xsi:type="dcterms:W3CDTF">2021-08-21T08:38:12Z</dcterms:modified>
</cp:coreProperties>
</file>